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0" r:id="rId4"/>
    <p:sldMasterId id="21474837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Lexend SemiBold"/>
      <p:regular r:id="rId32"/>
      <p:bold r:id="rId33"/>
    </p:embeddedFont>
    <p:embeddedFont>
      <p:font typeface="Familjen Grotesk Medium"/>
      <p:regular r:id="rId34"/>
      <p:bold r:id="rId35"/>
      <p:italic r:id="rId36"/>
      <p:boldItalic r:id="rId37"/>
    </p:embeddedFont>
    <p:embeddedFont>
      <p:font typeface="Lexend Light"/>
      <p:regular r:id="rId38"/>
      <p:bold r:id="rId39"/>
    </p:embeddedFont>
    <p:embeddedFont>
      <p:font typeface="Familjen Grotesk"/>
      <p:regular r:id="rId40"/>
      <p:bold r:id="rId41"/>
      <p:italic r:id="rId42"/>
      <p:boldItalic r:id="rId43"/>
    </p:embeddedFont>
    <p:embeddedFont>
      <p:font typeface="Spectral"/>
      <p:regular r:id="rId44"/>
      <p:bold r:id="rId45"/>
      <p:italic r:id="rId46"/>
      <p:boldItalic r:id="rId47"/>
    </p:embeddedFont>
    <p:embeddedFont>
      <p:font typeface="Lexend"/>
      <p:regular r:id="rId48"/>
      <p:bold r:id="rId49"/>
    </p:embeddedFont>
    <p:embeddedFont>
      <p:font typeface="Lexend ExtraLight"/>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amiljenGrotesk-regular.fntdata"/><Relationship Id="rId42" Type="http://schemas.openxmlformats.org/officeDocument/2006/relationships/font" Target="fonts/FamiljenGrotesk-italic.fntdata"/><Relationship Id="rId41" Type="http://schemas.openxmlformats.org/officeDocument/2006/relationships/font" Target="fonts/FamiljenGrotesk-bold.fntdata"/><Relationship Id="rId44" Type="http://schemas.openxmlformats.org/officeDocument/2006/relationships/font" Target="fonts/Spectral-regular.fntdata"/><Relationship Id="rId43" Type="http://schemas.openxmlformats.org/officeDocument/2006/relationships/font" Target="fonts/FamiljenGrotesk-boldItalic.fntdata"/><Relationship Id="rId46" Type="http://schemas.openxmlformats.org/officeDocument/2006/relationships/font" Target="fonts/Spectral-italic.fntdata"/><Relationship Id="rId45" Type="http://schemas.openxmlformats.org/officeDocument/2006/relationships/font" Target="fonts/Spectral-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Lexend-regular.fntdata"/><Relationship Id="rId47" Type="http://schemas.openxmlformats.org/officeDocument/2006/relationships/font" Target="fonts/Spectral-boldItalic.fntdata"/><Relationship Id="rId49" Type="http://schemas.openxmlformats.org/officeDocument/2006/relationships/font" Target="fonts/Lexe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LexendSemiBold-bold.fntdata"/><Relationship Id="rId32" Type="http://schemas.openxmlformats.org/officeDocument/2006/relationships/font" Target="fonts/LexendSemiBold-regular.fntdata"/><Relationship Id="rId35" Type="http://schemas.openxmlformats.org/officeDocument/2006/relationships/font" Target="fonts/FamiljenGroteskMedium-bold.fntdata"/><Relationship Id="rId34" Type="http://schemas.openxmlformats.org/officeDocument/2006/relationships/font" Target="fonts/FamiljenGroteskMedium-regular.fntdata"/><Relationship Id="rId37" Type="http://schemas.openxmlformats.org/officeDocument/2006/relationships/font" Target="fonts/FamiljenGroteskMedium-boldItalic.fntdata"/><Relationship Id="rId36" Type="http://schemas.openxmlformats.org/officeDocument/2006/relationships/font" Target="fonts/FamiljenGroteskMedium-italic.fntdata"/><Relationship Id="rId39" Type="http://schemas.openxmlformats.org/officeDocument/2006/relationships/font" Target="fonts/LexendLight-bold.fntdata"/><Relationship Id="rId38" Type="http://schemas.openxmlformats.org/officeDocument/2006/relationships/font" Target="fonts/LexendLigh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exendExtraLight-bold.fntdata"/><Relationship Id="rId50" Type="http://schemas.openxmlformats.org/officeDocument/2006/relationships/font" Target="fonts/LexendExtraLigh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2833fd8e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2833fd8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2833fd8e2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2833fd8e2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2833fd8e2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2833fd8e2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3296a284c2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3296a284c2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296a284c21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296a284c21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3296a284c21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3296a284c21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296a284c21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296a284c21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296a284c21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296a284c21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296a284c21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296a284c21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3296a284c21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3296a284c21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296a284c21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3296a284c21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2e89409dd9_2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2e89409dd9_2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296a284c21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296a284c21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296a284c21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296a284c21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2e89409dd9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2e89409dd9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2a3e61d0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2a3e61d0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2833fd8e2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2833fd8e2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2833fd8e26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2833fd8e2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2833fd8e26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2833fd8e26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2833fd8e2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2833fd8e2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28f9aa32e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28f9aa32e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2833fd8e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2833fd8e2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2eb16d689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2eb16d689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2a3e61d0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2a3e61d0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2a3e61d0b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2a3e61d0b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7" name="Google Shape;47;p1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1">
    <p:bg>
      <p:bgPr>
        <a:solidFill>
          <a:schemeClr val="lt1"/>
        </a:solidFill>
      </p:bgPr>
    </p:bg>
    <p:spTree>
      <p:nvGrpSpPr>
        <p:cNvPr id="905" name="Shape 905"/>
        <p:cNvGrpSpPr/>
        <p:nvPr/>
      </p:nvGrpSpPr>
      <p:grpSpPr>
        <a:xfrm>
          <a:off x="0" y="0"/>
          <a:ext cx="0" cy="0"/>
          <a:chOff x="0" y="0"/>
          <a:chExt cx="0" cy="0"/>
        </a:xfrm>
      </p:grpSpPr>
      <p:sp>
        <p:nvSpPr>
          <p:cNvPr id="906" name="Google Shape;906;p102"/>
          <p:cNvSpPr/>
          <p:nvPr>
            <p:ph idx="2" type="pic"/>
          </p:nvPr>
        </p:nvSpPr>
        <p:spPr>
          <a:xfrm>
            <a:off x="2068775" y="933200"/>
            <a:ext cx="4994100" cy="3125700"/>
          </a:xfrm>
          <a:prstGeom prst="rect">
            <a:avLst/>
          </a:prstGeom>
          <a:noFill/>
          <a:ln>
            <a:noFill/>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ne mockup">
  <p:cSld name="CUSTOM_22_1">
    <p:bg>
      <p:bgPr>
        <a:solidFill>
          <a:schemeClr val="accent3"/>
        </a:solidFill>
      </p:bgPr>
    </p:bg>
    <p:spTree>
      <p:nvGrpSpPr>
        <p:cNvPr id="907" name="Shape 907"/>
        <p:cNvGrpSpPr/>
        <p:nvPr/>
      </p:nvGrpSpPr>
      <p:grpSpPr>
        <a:xfrm>
          <a:off x="0" y="0"/>
          <a:ext cx="0" cy="0"/>
          <a:chOff x="0" y="0"/>
          <a:chExt cx="0" cy="0"/>
        </a:xfrm>
      </p:grpSpPr>
      <p:sp>
        <p:nvSpPr>
          <p:cNvPr id="908" name="Google Shape;908;p103"/>
          <p:cNvSpPr/>
          <p:nvPr>
            <p:ph idx="2" type="pic"/>
          </p:nvPr>
        </p:nvSpPr>
        <p:spPr>
          <a:xfrm>
            <a:off x="6682707" y="517125"/>
            <a:ext cx="1905900" cy="4070700"/>
          </a:xfrm>
          <a:prstGeom prst="roundRect">
            <a:avLst>
              <a:gd fmla="val 11144" name="adj"/>
            </a:avLst>
          </a:prstGeom>
          <a:noFill/>
          <a:ln>
            <a:noFill/>
          </a:ln>
        </p:spPr>
      </p:sp>
      <p:sp>
        <p:nvSpPr>
          <p:cNvPr id="909" name="Google Shape;909;p103"/>
          <p:cNvSpPr/>
          <p:nvPr>
            <p:ph idx="3" type="pic"/>
          </p:nvPr>
        </p:nvSpPr>
        <p:spPr>
          <a:xfrm>
            <a:off x="4143672" y="517125"/>
            <a:ext cx="1905900" cy="4070700"/>
          </a:xfrm>
          <a:prstGeom prst="roundRect">
            <a:avLst>
              <a:gd fmla="val 11144" name="adj"/>
            </a:avLst>
          </a:prstGeom>
          <a:noFill/>
          <a:ln>
            <a:noFill/>
          </a:ln>
        </p:spPr>
      </p:sp>
      <p:sp>
        <p:nvSpPr>
          <p:cNvPr id="910" name="Google Shape;910;p10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911" name="Google Shape;911;p103"/>
          <p:cNvSpPr txBox="1"/>
          <p:nvPr>
            <p:ph idx="4" type="body"/>
          </p:nvPr>
        </p:nvSpPr>
        <p:spPr>
          <a:xfrm>
            <a:off x="689250" y="3870075"/>
            <a:ext cx="1968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indent="-279400" lvl="1" marL="914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indent="-279400" lvl="2" marL="1371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indent="-279400" lvl="3" marL="1828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indent="-279400" lvl="4" marL="22860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indent="-279400" lvl="5" marL="27432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indent="-279400" lvl="6" marL="3200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indent="-279400" lvl="7" marL="36576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indent="-279400" lvl="8" marL="41148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p:txBody>
      </p:sp>
      <p:sp>
        <p:nvSpPr>
          <p:cNvPr id="912" name="Google Shape;912;p103"/>
          <p:cNvSpPr txBox="1"/>
          <p:nvPr>
            <p:ph idx="5"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Devices mockup">
  <p:cSld name="CUSTOM_24_1">
    <p:bg>
      <p:bgPr>
        <a:solidFill>
          <a:schemeClr val="lt1"/>
        </a:solidFill>
      </p:bgPr>
    </p:bg>
    <p:spTree>
      <p:nvGrpSpPr>
        <p:cNvPr id="913" name="Shape 913"/>
        <p:cNvGrpSpPr/>
        <p:nvPr/>
      </p:nvGrpSpPr>
      <p:grpSpPr>
        <a:xfrm>
          <a:off x="0" y="0"/>
          <a:ext cx="0" cy="0"/>
          <a:chOff x="0" y="0"/>
          <a:chExt cx="0" cy="0"/>
        </a:xfrm>
      </p:grpSpPr>
      <p:sp>
        <p:nvSpPr>
          <p:cNvPr id="914" name="Google Shape;914;p104"/>
          <p:cNvSpPr txBox="1"/>
          <p:nvPr>
            <p:ph idx="1" type="body"/>
          </p:nvPr>
        </p:nvSpPr>
        <p:spPr>
          <a:xfrm>
            <a:off x="687900" y="292725"/>
            <a:ext cx="1471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915" name="Google Shape;915;p104"/>
          <p:cNvSpPr txBox="1"/>
          <p:nvPr>
            <p:ph idx="2" type="body"/>
          </p:nvPr>
        </p:nvSpPr>
        <p:spPr>
          <a:xfrm>
            <a:off x="5484300" y="292725"/>
            <a:ext cx="2997000" cy="8121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indent="-279400" lvl="1" marL="914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indent="-279400" lvl="2" marL="1371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indent="-279400" lvl="3" marL="1828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indent="-279400" lvl="4" marL="22860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indent="-279400" lvl="5" marL="27432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indent="-279400" lvl="6" marL="3200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indent="-279400" lvl="7" marL="36576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indent="-279400" lvl="8" marL="41148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8" name="Shape 48"/>
        <p:cNvGrpSpPr/>
        <p:nvPr/>
      </p:nvGrpSpPr>
      <p:grpSpPr>
        <a:xfrm>
          <a:off x="0" y="0"/>
          <a:ext cx="0" cy="0"/>
          <a:chOff x="0" y="0"/>
          <a:chExt cx="0" cy="0"/>
        </a:xfrm>
      </p:grpSpPr>
      <p:sp>
        <p:nvSpPr>
          <p:cNvPr id="49" name="Google Shape;49;p1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0" name="Google Shape;50;p12"/>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1" name="Google Shape;51;p1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 name="Google Shape;52;p1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 name="Google Shape;53;p1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7" name="Shape 57"/>
        <p:cNvGrpSpPr/>
        <p:nvPr/>
      </p:nvGrpSpPr>
      <p:grpSpPr>
        <a:xfrm>
          <a:off x="0" y="0"/>
          <a:ext cx="0" cy="0"/>
          <a:chOff x="0" y="0"/>
          <a:chExt cx="0" cy="0"/>
        </a:xfrm>
      </p:grpSpPr>
      <p:sp>
        <p:nvSpPr>
          <p:cNvPr id="58" name="Google Shape;58;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9" name="Google Shape;59;p13"/>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0" name="Google Shape;60;p13"/>
          <p:cNvSpPr/>
          <p:nvPr>
            <p:ph idx="2" type="pic"/>
          </p:nvPr>
        </p:nvSpPr>
        <p:spPr>
          <a:xfrm>
            <a:off x="4992024" y="1152775"/>
            <a:ext cx="3840300" cy="3416400"/>
          </a:xfrm>
          <a:prstGeom prst="rect">
            <a:avLst/>
          </a:prstGeom>
          <a:noFill/>
          <a:ln>
            <a:noFill/>
          </a:ln>
        </p:spPr>
      </p:sp>
      <p:sp>
        <p:nvSpPr>
          <p:cNvPr id="61" name="Google Shape;61;p1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3">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64" name="Google Shape;64;p1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 name="Google Shape;65;p14"/>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14"/>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 name="Google Shape;67;p1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8" name="Google Shape;68;p1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9" name="Shape 69"/>
        <p:cNvGrpSpPr/>
        <p:nvPr/>
      </p:nvGrpSpPr>
      <p:grpSpPr>
        <a:xfrm>
          <a:off x="0" y="0"/>
          <a:ext cx="0" cy="0"/>
          <a:chOff x="0" y="0"/>
          <a:chExt cx="0" cy="0"/>
        </a:xfrm>
      </p:grpSpPr>
      <p:sp>
        <p:nvSpPr>
          <p:cNvPr id="70" name="Google Shape;70;p1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5"/>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2" name="Google Shape;72;p15"/>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3" name="Google Shape;73;p15"/>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4" name="Google Shape;74;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1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6" name="Google Shape;76;p1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7" name="Google Shape;77;p1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8" name="Shape 78"/>
        <p:cNvGrpSpPr/>
        <p:nvPr/>
      </p:nvGrpSpPr>
      <p:grpSpPr>
        <a:xfrm>
          <a:off x="0" y="0"/>
          <a:ext cx="0" cy="0"/>
          <a:chOff x="0" y="0"/>
          <a:chExt cx="0" cy="0"/>
        </a:xfrm>
      </p:grpSpPr>
      <p:sp>
        <p:nvSpPr>
          <p:cNvPr id="79" name="Google Shape;79;p1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1" name="Google Shape;81;p1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2" name="Google Shape;82;p16"/>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4" name="Google Shape;84;p1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5" name="Google Shape;85;p1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 name="Google Shape;86;p1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7" name="Google Shape;87;p1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91" name="Google Shape;91;p1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2" name="Google Shape;92;p17"/>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3" name="Shape 93"/>
        <p:cNvGrpSpPr/>
        <p:nvPr/>
      </p:nvGrpSpPr>
      <p:grpSpPr>
        <a:xfrm>
          <a:off x="0" y="0"/>
          <a:ext cx="0" cy="0"/>
          <a:chOff x="0" y="0"/>
          <a:chExt cx="0" cy="0"/>
        </a:xfrm>
      </p:grpSpPr>
      <p:sp>
        <p:nvSpPr>
          <p:cNvPr id="94" name="Google Shape;94;p18"/>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8"/>
          <p:cNvSpPr/>
          <p:nvPr>
            <p:ph idx="2" type="pic"/>
          </p:nvPr>
        </p:nvSpPr>
        <p:spPr>
          <a:xfrm>
            <a:off x="4804825" y="1133300"/>
            <a:ext cx="4027500" cy="2392800"/>
          </a:xfrm>
          <a:prstGeom prst="rect">
            <a:avLst/>
          </a:prstGeom>
          <a:noFill/>
          <a:ln>
            <a:noFill/>
          </a:ln>
        </p:spPr>
      </p:sp>
      <p:sp>
        <p:nvSpPr>
          <p:cNvPr id="96" name="Google Shape;96;p18"/>
          <p:cNvSpPr/>
          <p:nvPr>
            <p:ph idx="3" type="pic"/>
          </p:nvPr>
        </p:nvSpPr>
        <p:spPr>
          <a:xfrm>
            <a:off x="311725" y="1133300"/>
            <a:ext cx="4027500" cy="2392800"/>
          </a:xfrm>
          <a:prstGeom prst="rect">
            <a:avLst/>
          </a:prstGeom>
          <a:noFill/>
          <a:ln>
            <a:noFill/>
          </a:ln>
        </p:spPr>
      </p:sp>
      <p:sp>
        <p:nvSpPr>
          <p:cNvPr id="97" name="Google Shape;97;p18"/>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 name="Google Shape;98;p1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00" name="Google Shape;100;p1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1" name="Google Shape;101;p1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2" name="Shape 102"/>
        <p:cNvGrpSpPr/>
        <p:nvPr/>
      </p:nvGrpSpPr>
      <p:grpSpPr>
        <a:xfrm>
          <a:off x="0" y="0"/>
          <a:ext cx="0" cy="0"/>
          <a:chOff x="0" y="0"/>
          <a:chExt cx="0" cy="0"/>
        </a:xfrm>
      </p:grpSpPr>
      <p:sp>
        <p:nvSpPr>
          <p:cNvPr id="103" name="Google Shape;103;p19"/>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9"/>
          <p:cNvSpPr/>
          <p:nvPr>
            <p:ph idx="2" type="pic"/>
          </p:nvPr>
        </p:nvSpPr>
        <p:spPr>
          <a:xfrm>
            <a:off x="6205225" y="1128325"/>
            <a:ext cx="2627100" cy="2273100"/>
          </a:xfrm>
          <a:prstGeom prst="rect">
            <a:avLst/>
          </a:prstGeom>
          <a:noFill/>
          <a:ln>
            <a:noFill/>
          </a:ln>
        </p:spPr>
      </p:sp>
      <p:sp>
        <p:nvSpPr>
          <p:cNvPr id="105" name="Google Shape;105;p19"/>
          <p:cNvSpPr/>
          <p:nvPr>
            <p:ph idx="3" type="pic"/>
          </p:nvPr>
        </p:nvSpPr>
        <p:spPr>
          <a:xfrm>
            <a:off x="311725" y="1128325"/>
            <a:ext cx="2627100" cy="2273100"/>
          </a:xfrm>
          <a:prstGeom prst="rect">
            <a:avLst/>
          </a:prstGeom>
          <a:noFill/>
          <a:ln>
            <a:noFill/>
          </a:ln>
        </p:spPr>
      </p:sp>
      <p:sp>
        <p:nvSpPr>
          <p:cNvPr id="106" name="Google Shape;106;p19"/>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7" name="Google Shape;107;p19"/>
          <p:cNvSpPr/>
          <p:nvPr>
            <p:ph idx="5" type="pic"/>
          </p:nvPr>
        </p:nvSpPr>
        <p:spPr>
          <a:xfrm>
            <a:off x="3255250" y="1128325"/>
            <a:ext cx="2627100" cy="2273100"/>
          </a:xfrm>
          <a:prstGeom prst="rect">
            <a:avLst/>
          </a:prstGeom>
          <a:noFill/>
          <a:ln>
            <a:noFill/>
          </a:ln>
        </p:spPr>
      </p:sp>
      <p:sp>
        <p:nvSpPr>
          <p:cNvPr id="108" name="Google Shape;108;p19"/>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1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11" name="Google Shape;111;p1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3" name="Google Shape;113;p1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4" name="Shape 114"/>
        <p:cNvGrpSpPr/>
        <p:nvPr/>
      </p:nvGrpSpPr>
      <p:grpSpPr>
        <a:xfrm>
          <a:off x="0" y="0"/>
          <a:ext cx="0" cy="0"/>
          <a:chOff x="0" y="0"/>
          <a:chExt cx="0" cy="0"/>
        </a:xfrm>
      </p:grpSpPr>
      <p:sp>
        <p:nvSpPr>
          <p:cNvPr id="115" name="Google Shape;115;p20"/>
          <p:cNvSpPr/>
          <p:nvPr>
            <p:ph idx="2" type="pic"/>
          </p:nvPr>
        </p:nvSpPr>
        <p:spPr>
          <a:xfrm>
            <a:off x="311700" y="445025"/>
            <a:ext cx="8520600" cy="4218300"/>
          </a:xfrm>
          <a:prstGeom prst="rect">
            <a:avLst/>
          </a:prstGeom>
          <a:noFill/>
          <a:ln>
            <a:noFill/>
          </a:ln>
        </p:spPr>
      </p:sp>
      <p:sp>
        <p:nvSpPr>
          <p:cNvPr id="116" name="Google Shape;116;p2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7" name="Shape 117"/>
        <p:cNvGrpSpPr/>
        <p:nvPr/>
      </p:nvGrpSpPr>
      <p:grpSpPr>
        <a:xfrm>
          <a:off x="0" y="0"/>
          <a:ext cx="0" cy="0"/>
          <a:chOff x="0" y="0"/>
          <a:chExt cx="0" cy="0"/>
        </a:xfrm>
      </p:grpSpPr>
      <p:sp>
        <p:nvSpPr>
          <p:cNvPr id="118" name="Google Shape;118;p21"/>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9" name="Google Shape;119;p21"/>
          <p:cNvSpPr/>
          <p:nvPr>
            <p:ph idx="2" type="pic"/>
          </p:nvPr>
        </p:nvSpPr>
        <p:spPr>
          <a:xfrm>
            <a:off x="3389600" y="118913"/>
            <a:ext cx="1643700" cy="1535100"/>
          </a:xfrm>
          <a:prstGeom prst="rect">
            <a:avLst/>
          </a:prstGeom>
          <a:noFill/>
          <a:ln>
            <a:noFill/>
          </a:ln>
        </p:spPr>
      </p:sp>
      <p:sp>
        <p:nvSpPr>
          <p:cNvPr id="120" name="Google Shape;120;p21"/>
          <p:cNvSpPr/>
          <p:nvPr>
            <p:ph idx="3" type="pic"/>
          </p:nvPr>
        </p:nvSpPr>
        <p:spPr>
          <a:xfrm>
            <a:off x="5195935" y="118913"/>
            <a:ext cx="1643700" cy="1535100"/>
          </a:xfrm>
          <a:prstGeom prst="rect">
            <a:avLst/>
          </a:prstGeom>
          <a:noFill/>
          <a:ln>
            <a:noFill/>
          </a:ln>
        </p:spPr>
      </p:sp>
      <p:sp>
        <p:nvSpPr>
          <p:cNvPr id="121" name="Google Shape;121;p21"/>
          <p:cNvSpPr/>
          <p:nvPr>
            <p:ph idx="4" type="pic"/>
          </p:nvPr>
        </p:nvSpPr>
        <p:spPr>
          <a:xfrm>
            <a:off x="7002270" y="118913"/>
            <a:ext cx="1643700" cy="1535100"/>
          </a:xfrm>
          <a:prstGeom prst="rect">
            <a:avLst/>
          </a:prstGeom>
          <a:noFill/>
          <a:ln>
            <a:noFill/>
          </a:ln>
        </p:spPr>
      </p:sp>
      <p:sp>
        <p:nvSpPr>
          <p:cNvPr id="122" name="Google Shape;122;p21"/>
          <p:cNvSpPr/>
          <p:nvPr>
            <p:ph idx="5" type="pic"/>
          </p:nvPr>
        </p:nvSpPr>
        <p:spPr>
          <a:xfrm>
            <a:off x="3389588" y="1804212"/>
            <a:ext cx="1643700" cy="1535100"/>
          </a:xfrm>
          <a:prstGeom prst="rect">
            <a:avLst/>
          </a:prstGeom>
          <a:noFill/>
          <a:ln>
            <a:noFill/>
          </a:ln>
        </p:spPr>
      </p:sp>
      <p:sp>
        <p:nvSpPr>
          <p:cNvPr id="123" name="Google Shape;123;p21"/>
          <p:cNvSpPr/>
          <p:nvPr>
            <p:ph idx="6" type="pic"/>
          </p:nvPr>
        </p:nvSpPr>
        <p:spPr>
          <a:xfrm>
            <a:off x="5195922" y="1804212"/>
            <a:ext cx="1643700" cy="1535100"/>
          </a:xfrm>
          <a:prstGeom prst="rect">
            <a:avLst/>
          </a:prstGeom>
          <a:noFill/>
          <a:ln>
            <a:noFill/>
          </a:ln>
        </p:spPr>
      </p:sp>
      <p:sp>
        <p:nvSpPr>
          <p:cNvPr id="124" name="Google Shape;124;p21"/>
          <p:cNvSpPr/>
          <p:nvPr>
            <p:ph idx="7" type="pic"/>
          </p:nvPr>
        </p:nvSpPr>
        <p:spPr>
          <a:xfrm>
            <a:off x="7002257" y="1804212"/>
            <a:ext cx="1643700" cy="1535100"/>
          </a:xfrm>
          <a:prstGeom prst="rect">
            <a:avLst/>
          </a:prstGeom>
          <a:noFill/>
          <a:ln>
            <a:noFill/>
          </a:ln>
        </p:spPr>
      </p:sp>
      <p:sp>
        <p:nvSpPr>
          <p:cNvPr id="125" name="Google Shape;125;p21"/>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26" name="Google Shape;126;p21"/>
          <p:cNvSpPr/>
          <p:nvPr>
            <p:ph idx="8" type="pic"/>
          </p:nvPr>
        </p:nvSpPr>
        <p:spPr>
          <a:xfrm>
            <a:off x="3389588" y="3489487"/>
            <a:ext cx="1643700" cy="1535100"/>
          </a:xfrm>
          <a:prstGeom prst="rect">
            <a:avLst/>
          </a:prstGeom>
          <a:noFill/>
          <a:ln>
            <a:noFill/>
          </a:ln>
        </p:spPr>
      </p:sp>
      <p:sp>
        <p:nvSpPr>
          <p:cNvPr id="127" name="Google Shape;127;p21"/>
          <p:cNvSpPr/>
          <p:nvPr>
            <p:ph idx="9" type="pic"/>
          </p:nvPr>
        </p:nvSpPr>
        <p:spPr>
          <a:xfrm>
            <a:off x="5195922" y="3489487"/>
            <a:ext cx="1643700" cy="1535100"/>
          </a:xfrm>
          <a:prstGeom prst="rect">
            <a:avLst/>
          </a:prstGeom>
          <a:noFill/>
          <a:ln>
            <a:noFill/>
          </a:ln>
        </p:spPr>
      </p:sp>
      <p:sp>
        <p:nvSpPr>
          <p:cNvPr id="128" name="Google Shape;128;p21"/>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bg>
      <p:bgPr>
        <a:solidFill>
          <a:schemeClr val="lt2"/>
        </a:solidFill>
      </p:bgPr>
    </p:bg>
    <p:spTree>
      <p:nvGrpSpPr>
        <p:cNvPr id="129" name="Shape 129"/>
        <p:cNvGrpSpPr/>
        <p:nvPr/>
      </p:nvGrpSpPr>
      <p:grpSpPr>
        <a:xfrm>
          <a:off x="0" y="0"/>
          <a:ext cx="0" cy="0"/>
          <a:chOff x="0" y="0"/>
          <a:chExt cx="0" cy="0"/>
        </a:xfrm>
      </p:grpSpPr>
      <p:sp>
        <p:nvSpPr>
          <p:cNvPr id="130" name="Google Shape;130;p22"/>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31" name="Google Shape;131;p2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32" name="Google Shape;132;p22"/>
          <p:cNvSpPr/>
          <p:nvPr>
            <p:ph idx="2" type="pic"/>
          </p:nvPr>
        </p:nvSpPr>
        <p:spPr>
          <a:xfrm>
            <a:off x="-25" y="2917350"/>
            <a:ext cx="2504400" cy="1668300"/>
          </a:xfrm>
          <a:prstGeom prst="rect">
            <a:avLst/>
          </a:prstGeom>
          <a:noFill/>
          <a:ln>
            <a:noFill/>
          </a:ln>
        </p:spPr>
      </p:sp>
      <p:sp>
        <p:nvSpPr>
          <p:cNvPr id="133" name="Google Shape;133;p22"/>
          <p:cNvSpPr/>
          <p:nvPr>
            <p:ph idx="3" type="pic"/>
          </p:nvPr>
        </p:nvSpPr>
        <p:spPr>
          <a:xfrm>
            <a:off x="6057900" y="636250"/>
            <a:ext cx="3086100" cy="2469600"/>
          </a:xfrm>
          <a:prstGeom prst="rect">
            <a:avLst/>
          </a:prstGeom>
          <a:noFill/>
          <a:ln>
            <a:noFill/>
          </a:ln>
        </p:spPr>
      </p:sp>
      <p:sp>
        <p:nvSpPr>
          <p:cNvPr id="134" name="Google Shape;134;p22"/>
          <p:cNvSpPr/>
          <p:nvPr>
            <p:ph idx="4" type="pic"/>
          </p:nvPr>
        </p:nvSpPr>
        <p:spPr>
          <a:xfrm>
            <a:off x="6057900" y="3998050"/>
            <a:ext cx="1145400" cy="1145400"/>
          </a:xfrm>
          <a:prstGeom prst="rect">
            <a:avLst/>
          </a:prstGeom>
          <a:noFill/>
          <a:ln>
            <a:noFill/>
          </a:ln>
        </p:spPr>
      </p:sp>
      <p:sp>
        <p:nvSpPr>
          <p:cNvPr id="135" name="Google Shape;135;p22"/>
          <p:cNvSpPr txBox="1"/>
          <p:nvPr>
            <p:ph idx="5"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p:txBody>
      </p:sp>
      <p:sp>
        <p:nvSpPr>
          <p:cNvPr id="136" name="Google Shape;136;p2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37" name="Google Shape;137;p22"/>
          <p:cNvSpPr txBox="1"/>
          <p:nvPr>
            <p:ph idx="6"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Mission">
  <p:cSld name="CUSTOM">
    <p:bg>
      <p:bgPr>
        <a:solidFill>
          <a:schemeClr val="lt2"/>
        </a:solidFill>
      </p:bgPr>
    </p:bg>
    <p:spTree>
      <p:nvGrpSpPr>
        <p:cNvPr id="138" name="Shape 138"/>
        <p:cNvGrpSpPr/>
        <p:nvPr/>
      </p:nvGrpSpPr>
      <p:grpSpPr>
        <a:xfrm>
          <a:off x="0" y="0"/>
          <a:ext cx="0" cy="0"/>
          <a:chOff x="0" y="0"/>
          <a:chExt cx="0" cy="0"/>
        </a:xfrm>
      </p:grpSpPr>
      <p:sp>
        <p:nvSpPr>
          <p:cNvPr id="139" name="Google Shape;139;p23"/>
          <p:cNvSpPr txBox="1"/>
          <p:nvPr>
            <p:ph idx="1" type="body"/>
          </p:nvPr>
        </p:nvSpPr>
        <p:spPr>
          <a:xfrm>
            <a:off x="1746472" y="1569600"/>
            <a:ext cx="42870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0" name="Google Shape;140;p23"/>
          <p:cNvSpPr txBox="1"/>
          <p:nvPr>
            <p:ph idx="2"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41" name="Google Shape;141;p23"/>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42" name="Google Shape;142;p2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43" name="Google Shape;143;p23"/>
          <p:cNvSpPr/>
          <p:nvPr>
            <p:ph idx="4" type="pic"/>
          </p:nvPr>
        </p:nvSpPr>
        <p:spPr>
          <a:xfrm>
            <a:off x="-25" y="2896025"/>
            <a:ext cx="1470600" cy="2247600"/>
          </a:xfrm>
          <a:prstGeom prst="rect">
            <a:avLst/>
          </a:prstGeom>
          <a:noFill/>
          <a:ln>
            <a:noFill/>
          </a:ln>
        </p:spPr>
      </p:sp>
      <p:sp>
        <p:nvSpPr>
          <p:cNvPr id="144" name="Google Shape;144;p23"/>
          <p:cNvSpPr/>
          <p:nvPr>
            <p:ph idx="5" type="pic"/>
          </p:nvPr>
        </p:nvSpPr>
        <p:spPr>
          <a:xfrm>
            <a:off x="7037800" y="712950"/>
            <a:ext cx="2106300" cy="2710500"/>
          </a:xfrm>
          <a:prstGeom prst="rect">
            <a:avLst/>
          </a:prstGeom>
          <a:noFill/>
          <a:ln>
            <a:noFill/>
          </a:ln>
        </p:spPr>
      </p:sp>
      <p:sp>
        <p:nvSpPr>
          <p:cNvPr id="145" name="Google Shape;145;p23"/>
          <p:cNvSpPr/>
          <p:nvPr>
            <p:ph idx="6" type="pic"/>
          </p:nvPr>
        </p:nvSpPr>
        <p:spPr>
          <a:xfrm>
            <a:off x="5323300" y="3423300"/>
            <a:ext cx="1714500" cy="1714500"/>
          </a:xfrm>
          <a:prstGeom prst="rect">
            <a:avLst/>
          </a:prstGeom>
          <a:noFill/>
          <a:ln>
            <a:noFill/>
          </a:ln>
        </p:spPr>
      </p:sp>
      <p:sp>
        <p:nvSpPr>
          <p:cNvPr id="146" name="Google Shape;146;p23"/>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TITLE_1">
    <p:spTree>
      <p:nvGrpSpPr>
        <p:cNvPr id="147" name="Shape 147"/>
        <p:cNvGrpSpPr/>
        <p:nvPr/>
      </p:nvGrpSpPr>
      <p:grpSpPr>
        <a:xfrm>
          <a:off x="0" y="0"/>
          <a:ext cx="0" cy="0"/>
          <a:chOff x="0" y="0"/>
          <a:chExt cx="0" cy="0"/>
        </a:xfrm>
      </p:grpSpPr>
      <p:sp>
        <p:nvSpPr>
          <p:cNvPr id="148" name="Google Shape;148;p24"/>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49" name="Google Shape;149;p24"/>
          <p:cNvSpPr txBox="1"/>
          <p:nvPr>
            <p:ph idx="2" type="title"/>
          </p:nvPr>
        </p:nvSpPr>
        <p:spPr>
          <a:xfrm>
            <a:off x="1610975" y="1315350"/>
            <a:ext cx="6482700" cy="3828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p:txBody>
      </p:sp>
      <p:sp>
        <p:nvSpPr>
          <p:cNvPr id="150" name="Google Shape;150;p2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1" name="Google Shape;151;p24"/>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2" name="Google Shape;152;p2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CUSTOM_1_1">
    <p:bg>
      <p:bgPr>
        <a:solidFill>
          <a:schemeClr val="lt1"/>
        </a:solidFill>
      </p:bgPr>
    </p:bg>
    <p:spTree>
      <p:nvGrpSpPr>
        <p:cNvPr id="153" name="Shape 153"/>
        <p:cNvGrpSpPr/>
        <p:nvPr/>
      </p:nvGrpSpPr>
      <p:grpSpPr>
        <a:xfrm>
          <a:off x="0" y="0"/>
          <a:ext cx="0" cy="0"/>
          <a:chOff x="0" y="0"/>
          <a:chExt cx="0" cy="0"/>
        </a:xfrm>
      </p:grpSpPr>
      <p:sp>
        <p:nvSpPr>
          <p:cNvPr id="154" name="Google Shape;154;p25"/>
          <p:cNvSpPr txBox="1"/>
          <p:nvPr>
            <p:ph idx="1" type="body"/>
          </p:nvPr>
        </p:nvSpPr>
        <p:spPr>
          <a:xfrm>
            <a:off x="1746475" y="1206375"/>
            <a:ext cx="41220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5" name="Google Shape;155;p25"/>
          <p:cNvSpPr/>
          <p:nvPr>
            <p:ph idx="2" type="pic"/>
          </p:nvPr>
        </p:nvSpPr>
        <p:spPr>
          <a:xfrm>
            <a:off x="6438900" y="1545300"/>
            <a:ext cx="2705100" cy="3592500"/>
          </a:xfrm>
          <a:prstGeom prst="rect">
            <a:avLst/>
          </a:prstGeom>
          <a:noFill/>
          <a:ln>
            <a:noFill/>
          </a:ln>
        </p:spPr>
      </p:sp>
      <p:sp>
        <p:nvSpPr>
          <p:cNvPr id="156" name="Google Shape;156;p25"/>
          <p:cNvSpPr/>
          <p:nvPr>
            <p:ph idx="3" type="pic"/>
          </p:nvPr>
        </p:nvSpPr>
        <p:spPr>
          <a:xfrm>
            <a:off x="2871750" y="3721100"/>
            <a:ext cx="2899500" cy="1422300"/>
          </a:xfrm>
          <a:prstGeom prst="rect">
            <a:avLst/>
          </a:prstGeom>
          <a:noFill/>
          <a:ln>
            <a:noFill/>
          </a:ln>
        </p:spPr>
      </p:sp>
      <p:sp>
        <p:nvSpPr>
          <p:cNvPr id="157" name="Google Shape;157;p25"/>
          <p:cNvSpPr txBox="1"/>
          <p:nvPr>
            <p:ph idx="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58" name="Google Shape;158;p25"/>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59" name="Google Shape;159;p25"/>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60" name="Google Shape;160;p2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TITLE_36">
    <p:bg>
      <p:bgPr>
        <a:solidFill>
          <a:schemeClr val="lt2"/>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1605875" y="335300"/>
            <a:ext cx="75381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p:txBody>
      </p:sp>
      <p:sp>
        <p:nvSpPr>
          <p:cNvPr id="163" name="Google Shape;163;p26"/>
          <p:cNvSpPr txBox="1"/>
          <p:nvPr>
            <p:ph idx="2" type="title"/>
          </p:nvPr>
        </p:nvSpPr>
        <p:spPr>
          <a:xfrm>
            <a:off x="1605875" y="1087988"/>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64" name="Google Shape;164;p2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65" name="Google Shape;165;p26"/>
          <p:cNvSpPr txBox="1"/>
          <p:nvPr>
            <p:ph idx="3"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66" name="Google Shape;166;p2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67" name="Google Shape;167;p26"/>
          <p:cNvSpPr/>
          <p:nvPr>
            <p:ph idx="4" type="pic"/>
          </p:nvPr>
        </p:nvSpPr>
        <p:spPr>
          <a:xfrm>
            <a:off x="7429500" y="3429000"/>
            <a:ext cx="1714500" cy="1714500"/>
          </a:xfrm>
          <a:prstGeom prst="rect">
            <a:avLst/>
          </a:prstGeom>
          <a:noFill/>
          <a:ln>
            <a:noFill/>
          </a:ln>
        </p:spPr>
      </p:sp>
    </p:spTree>
  </p:cSld>
  <p:clrMapOvr>
    <a:masterClrMapping/>
  </p:clrMapOvr>
  <p:extLst>
    <p:ext uri="{DCECCB84-F9BA-43D5-87BE-67443E8EF086}">
      <p15:sldGuideLst>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Overview">
  <p:cSld name="CUSTOM_5">
    <p:spTree>
      <p:nvGrpSpPr>
        <p:cNvPr id="168"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174" name="Google Shape;174;p2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175" name="Google Shape;175;p2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176" name="Google Shape;176;p27"/>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177" name="Google Shape;177;p2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179" name="Google Shape;179;p27"/>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180" name="Google Shape;180;p27"/>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1" name="Google Shape;181;p27"/>
          <p:cNvSpPr txBox="1"/>
          <p:nvPr>
            <p:ph idx="5" type="body"/>
          </p:nvPr>
        </p:nvSpPr>
        <p:spPr>
          <a:xfrm>
            <a:off x="32127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2" name="Google Shape;182;p27"/>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3" name="Google Shape;183;p27"/>
          <p:cNvSpPr txBox="1"/>
          <p:nvPr>
            <p:ph idx="7" type="body"/>
          </p:nvPr>
        </p:nvSpPr>
        <p:spPr>
          <a:xfrm>
            <a:off x="3262800"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4" name="Google Shape;184;p27"/>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5" name="Google Shape;185;p27"/>
          <p:cNvSpPr txBox="1"/>
          <p:nvPr>
            <p:ph idx="9" type="body"/>
          </p:nvPr>
        </p:nvSpPr>
        <p:spPr>
          <a:xfrm>
            <a:off x="6204325" y="377512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6" name="Google Shape;186;p27"/>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7" name="Google Shape;187;p27"/>
          <p:cNvSpPr txBox="1"/>
          <p:nvPr>
            <p:ph idx="14" type="body"/>
          </p:nvPr>
        </p:nvSpPr>
        <p:spPr>
          <a:xfrm>
            <a:off x="6204325"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8" name="Google Shape;188;p27"/>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1800"/>
              <a:buNone/>
              <a:defRPr b="1" sz="18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89" name="Google Shape;189;p27"/>
          <p:cNvSpPr txBox="1"/>
          <p:nvPr>
            <p:ph idx="16" type="body"/>
          </p:nvPr>
        </p:nvSpPr>
        <p:spPr>
          <a:xfrm>
            <a:off x="3262800" y="1847575"/>
            <a:ext cx="2605500" cy="116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extLst>
    <p:ext uri="{DCECCB84-F9BA-43D5-87BE-67443E8EF086}">
      <p15:sldGuideLst>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2">
    <p:spTree>
      <p:nvGrpSpPr>
        <p:cNvPr id="190" name="Shape 190"/>
        <p:cNvGrpSpPr/>
        <p:nvPr/>
      </p:nvGrpSpPr>
      <p:grpSpPr>
        <a:xfrm>
          <a:off x="0" y="0"/>
          <a:ext cx="0" cy="0"/>
          <a:chOff x="0" y="0"/>
          <a:chExt cx="0" cy="0"/>
        </a:xfrm>
      </p:grpSpPr>
      <p:sp>
        <p:nvSpPr>
          <p:cNvPr id="191" name="Google Shape;191;p28"/>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Snapshot">
  <p:cSld name="CUSTOM_2_1">
    <p:spTree>
      <p:nvGrpSpPr>
        <p:cNvPr id="195" name="Shape 195"/>
        <p:cNvGrpSpPr/>
        <p:nvPr/>
      </p:nvGrpSpPr>
      <p:grpSpPr>
        <a:xfrm>
          <a:off x="0" y="0"/>
          <a:ext cx="0" cy="0"/>
          <a:chOff x="0" y="0"/>
          <a:chExt cx="0" cy="0"/>
        </a:xfrm>
      </p:grpSpPr>
      <p:sp>
        <p:nvSpPr>
          <p:cNvPr id="196" name="Google Shape;196;p29"/>
          <p:cNvSpPr txBox="1"/>
          <p:nvPr>
            <p:ph idx="1" type="subTitle"/>
          </p:nvPr>
        </p:nvSpPr>
        <p:spPr>
          <a:xfrm>
            <a:off x="1771198" y="3024500"/>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 name="Google Shape;197;p29"/>
          <p:cNvSpPr txBox="1"/>
          <p:nvPr>
            <p:ph idx="2" type="subTitle"/>
          </p:nvPr>
        </p:nvSpPr>
        <p:spPr>
          <a:xfrm>
            <a:off x="177119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9"/>
          <p:cNvSpPr txBox="1"/>
          <p:nvPr>
            <p:ph idx="3" type="subTitle"/>
          </p:nvPr>
        </p:nvSpPr>
        <p:spPr>
          <a:xfrm>
            <a:off x="1771198" y="2356467"/>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9"/>
          <p:cNvSpPr txBox="1"/>
          <p:nvPr>
            <p:ph idx="4" type="subTitle"/>
          </p:nvPr>
        </p:nvSpPr>
        <p:spPr>
          <a:xfrm>
            <a:off x="10405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9"/>
          <p:cNvSpPr txBox="1"/>
          <p:nvPr>
            <p:ph idx="5" type="subTitle"/>
          </p:nvPr>
        </p:nvSpPr>
        <p:spPr>
          <a:xfrm>
            <a:off x="10405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p29"/>
          <p:cNvSpPr txBox="1"/>
          <p:nvPr>
            <p:ph idx="6" type="subTitle"/>
          </p:nvPr>
        </p:nvSpPr>
        <p:spPr>
          <a:xfrm>
            <a:off x="104050" y="31360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9"/>
          <p:cNvSpPr txBox="1"/>
          <p:nvPr>
            <p:ph idx="7" type="subTitle"/>
          </p:nvPr>
        </p:nvSpPr>
        <p:spPr>
          <a:xfrm>
            <a:off x="94072"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29"/>
          <p:cNvSpPr txBox="1"/>
          <p:nvPr>
            <p:ph idx="8" type="subTitle"/>
          </p:nvPr>
        </p:nvSpPr>
        <p:spPr>
          <a:xfrm>
            <a:off x="4651939" y="1215925"/>
            <a:ext cx="4076100" cy="3231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 name="Google Shape;204;p29"/>
          <p:cNvSpPr txBox="1"/>
          <p:nvPr>
            <p:ph idx="12" type="sldNum"/>
          </p:nvPr>
        </p:nvSpPr>
        <p:spPr>
          <a:xfrm>
            <a:off x="306795" y="21662"/>
            <a:ext cx="548700" cy="323100"/>
          </a:xfrm>
          <a:prstGeom prst="rect">
            <a:avLst/>
          </a:prstGeom>
        </p:spPr>
        <p:txBody>
          <a:bodyPr anchorCtr="0" anchor="t" bIns="91425" lIns="91425" spcFirstLastPara="1" rIns="91425" wrap="square" tIns="91425">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cxnSp>
        <p:nvCxnSpPr>
          <p:cNvPr id="209" name="Google Shape;209;p29"/>
          <p:cNvCxnSpPr/>
          <p:nvPr/>
        </p:nvCxnSpPr>
        <p:spPr>
          <a:xfrm>
            <a:off x="4515550" y="1368725"/>
            <a:ext cx="0" cy="34257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29"/>
          <p:cNvSpPr txBox="1"/>
          <p:nvPr>
            <p:ph idx="9" type="subTitle"/>
          </p:nvPr>
        </p:nvSpPr>
        <p:spPr>
          <a:xfrm>
            <a:off x="4676900" y="1869125"/>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29"/>
          <p:cNvSpPr txBox="1"/>
          <p:nvPr>
            <p:ph idx="13" type="subTitle"/>
          </p:nvPr>
        </p:nvSpPr>
        <p:spPr>
          <a:xfrm>
            <a:off x="4676900" y="2464508"/>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29"/>
          <p:cNvSpPr txBox="1"/>
          <p:nvPr>
            <p:ph idx="14" type="subTitle"/>
          </p:nvPr>
        </p:nvSpPr>
        <p:spPr>
          <a:xfrm>
            <a:off x="4676900" y="3059892"/>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9"/>
          <p:cNvSpPr txBox="1"/>
          <p:nvPr>
            <p:ph idx="15" type="subTitle"/>
          </p:nvPr>
        </p:nvSpPr>
        <p:spPr>
          <a:xfrm>
            <a:off x="4676900" y="3655300"/>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29"/>
          <p:cNvSpPr txBox="1"/>
          <p:nvPr>
            <p:ph idx="16" type="subTitle"/>
          </p:nvPr>
        </p:nvSpPr>
        <p:spPr>
          <a:xfrm>
            <a:off x="4676900" y="4326883"/>
            <a:ext cx="2153100" cy="558900"/>
          </a:xfrm>
          <a:prstGeom prst="rect">
            <a:avLst/>
          </a:prstGeom>
        </p:spPr>
        <p:txBody>
          <a:bodyPr anchorCtr="0" anchor="t" bIns="91425" lIns="91425" spcFirstLastPara="1" rIns="91425" wrap="square" tIns="91425">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29"/>
          <p:cNvSpPr txBox="1"/>
          <p:nvPr>
            <p:ph idx="17" type="subTitle"/>
          </p:nvPr>
        </p:nvSpPr>
        <p:spPr>
          <a:xfrm>
            <a:off x="6411748" y="296318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 name="Google Shape;216;p29"/>
          <p:cNvSpPr txBox="1"/>
          <p:nvPr>
            <p:ph idx="18" type="subTitle"/>
          </p:nvPr>
        </p:nvSpPr>
        <p:spPr>
          <a:xfrm>
            <a:off x="6411748" y="17646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9"/>
          <p:cNvSpPr txBox="1"/>
          <p:nvPr>
            <p:ph idx="19" type="subTitle"/>
          </p:nvPr>
        </p:nvSpPr>
        <p:spPr>
          <a:xfrm>
            <a:off x="6411748" y="236390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29"/>
          <p:cNvSpPr txBox="1"/>
          <p:nvPr>
            <p:ph idx="20" type="subTitle"/>
          </p:nvPr>
        </p:nvSpPr>
        <p:spPr>
          <a:xfrm>
            <a:off x="6411748" y="3562458"/>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29"/>
          <p:cNvSpPr txBox="1"/>
          <p:nvPr>
            <p:ph idx="21" type="subTitle"/>
          </p:nvPr>
        </p:nvSpPr>
        <p:spPr>
          <a:xfrm>
            <a:off x="6411748" y="4237933"/>
            <a:ext cx="2596500" cy="6660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20" name="Google Shape;220;p29"/>
          <p:cNvCxnSpPr/>
          <p:nvPr/>
        </p:nvCxnSpPr>
        <p:spPr>
          <a:xfrm>
            <a:off x="200117" y="3089629"/>
            <a:ext cx="4082100" cy="0"/>
          </a:xfrm>
          <a:prstGeom prst="straightConnector1">
            <a:avLst/>
          </a:prstGeom>
          <a:noFill/>
          <a:ln cap="flat" cmpd="sng" w="19050">
            <a:solidFill>
              <a:schemeClr val="accent1"/>
            </a:solidFill>
            <a:prstDash val="solid"/>
            <a:round/>
            <a:headEnd len="med" w="med" type="none"/>
            <a:tailEnd len="med" w="med" type="none"/>
          </a:ln>
        </p:spPr>
      </p:cxnSp>
      <p:cxnSp>
        <p:nvCxnSpPr>
          <p:cNvPr id="221" name="Google Shape;221;p29"/>
          <p:cNvCxnSpPr/>
          <p:nvPr/>
        </p:nvCxnSpPr>
        <p:spPr>
          <a:xfrm>
            <a:off x="4786525" y="4282704"/>
            <a:ext cx="40821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extLst>
    <p:ext uri="{DCECCB84-F9BA-43D5-87BE-67443E8EF086}">
      <p15:sldGuideLst>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Executive Summary">
  <p:cSld name="TITLE_1_1">
    <p:spTree>
      <p:nvGrpSpPr>
        <p:cNvPr id="222" name="Shape 222"/>
        <p:cNvGrpSpPr/>
        <p:nvPr/>
      </p:nvGrpSpPr>
      <p:grpSpPr>
        <a:xfrm>
          <a:off x="0" y="0"/>
          <a:ext cx="0" cy="0"/>
          <a:chOff x="0" y="0"/>
          <a:chExt cx="0" cy="0"/>
        </a:xfrm>
      </p:grpSpPr>
      <p:sp>
        <p:nvSpPr>
          <p:cNvPr id="223" name="Google Shape;223;p30"/>
          <p:cNvSpPr txBox="1"/>
          <p:nvPr>
            <p:ph idx="1" type="subTitle"/>
          </p:nvPr>
        </p:nvSpPr>
        <p:spPr>
          <a:xfrm>
            <a:off x="1985411"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4" name="Google Shape;224;p30"/>
          <p:cNvSpPr txBox="1"/>
          <p:nvPr>
            <p:ph idx="2" type="subTitle"/>
          </p:nvPr>
        </p:nvSpPr>
        <p:spPr>
          <a:xfrm>
            <a:off x="201450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25" name="Google Shape;225;p30"/>
          <p:cNvSpPr txBox="1"/>
          <p:nvPr>
            <p:ph idx="3" type="subTitle"/>
          </p:nvPr>
        </p:nvSpPr>
        <p:spPr>
          <a:xfrm>
            <a:off x="189200"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26" name="Google Shape;226;p30"/>
          <p:cNvSpPr txBox="1"/>
          <p:nvPr>
            <p:ph idx="4" type="body"/>
          </p:nvPr>
        </p:nvSpPr>
        <p:spPr>
          <a:xfrm>
            <a:off x="212473" y="1023597"/>
            <a:ext cx="3560400" cy="989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cxnSp>
        <p:nvCxnSpPr>
          <p:cNvPr id="227" name="Google Shape;227;p30"/>
          <p:cNvCxnSpPr/>
          <p:nvPr/>
        </p:nvCxnSpPr>
        <p:spPr>
          <a:xfrm>
            <a:off x="226950" y="4635025"/>
            <a:ext cx="3426000" cy="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30"/>
          <p:cNvCxnSpPr/>
          <p:nvPr/>
        </p:nvCxnSpPr>
        <p:spPr>
          <a:xfrm>
            <a:off x="226950" y="4326850"/>
            <a:ext cx="3426000" cy="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30"/>
          <p:cNvSpPr/>
          <p:nvPr/>
        </p:nvSpPr>
        <p:spPr>
          <a:xfrm>
            <a:off x="730821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0" name="Google Shape;230;p30"/>
          <p:cNvSpPr txBox="1"/>
          <p:nvPr>
            <p:ph idx="5" type="body"/>
          </p:nvPr>
        </p:nvSpPr>
        <p:spPr>
          <a:xfrm>
            <a:off x="730821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1" name="Google Shape;231;p30"/>
          <p:cNvSpPr txBox="1"/>
          <p:nvPr>
            <p:ph idx="6" type="subTitle"/>
          </p:nvPr>
        </p:nvSpPr>
        <p:spPr>
          <a:xfrm>
            <a:off x="730821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2" name="Google Shape;232;p30"/>
          <p:cNvSpPr/>
          <p:nvPr/>
        </p:nvSpPr>
        <p:spPr>
          <a:xfrm>
            <a:off x="7308198"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3" name="Google Shape;233;p30"/>
          <p:cNvSpPr txBox="1"/>
          <p:nvPr>
            <p:ph idx="7" type="body"/>
          </p:nvPr>
        </p:nvSpPr>
        <p:spPr>
          <a:xfrm>
            <a:off x="7308200"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4" name="Google Shape;234;p30"/>
          <p:cNvSpPr txBox="1"/>
          <p:nvPr>
            <p:ph idx="8" type="subTitle"/>
          </p:nvPr>
        </p:nvSpPr>
        <p:spPr>
          <a:xfrm>
            <a:off x="7308201"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35" name="Google Shape;235;p30"/>
          <p:cNvSpPr/>
          <p:nvPr/>
        </p:nvSpPr>
        <p:spPr>
          <a:xfrm>
            <a:off x="3959148"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36" name="Google Shape;236;p30"/>
          <p:cNvSpPr txBox="1"/>
          <p:nvPr>
            <p:ph idx="9" type="body"/>
          </p:nvPr>
        </p:nvSpPr>
        <p:spPr>
          <a:xfrm>
            <a:off x="3959150"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7" name="Google Shape;237;p30"/>
          <p:cNvSpPr/>
          <p:nvPr/>
        </p:nvSpPr>
        <p:spPr>
          <a:xfrm>
            <a:off x="3959150" y="3325508"/>
            <a:ext cx="1607100" cy="78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t/>
            </a:r>
            <a:endParaRPr sz="3600">
              <a:solidFill>
                <a:schemeClr val="dk1"/>
              </a:solidFill>
              <a:latin typeface="Familjen Grotesk"/>
              <a:ea typeface="Familjen Grotesk"/>
              <a:cs typeface="Familjen Grotesk"/>
              <a:sym typeface="Familjen Grotesk"/>
            </a:endParaRPr>
          </a:p>
        </p:txBody>
      </p:sp>
      <p:sp>
        <p:nvSpPr>
          <p:cNvPr id="238" name="Google Shape;238;p30"/>
          <p:cNvSpPr txBox="1"/>
          <p:nvPr>
            <p:ph idx="13" type="subTitle"/>
          </p:nvPr>
        </p:nvSpPr>
        <p:spPr>
          <a:xfrm>
            <a:off x="3959150" y="3325475"/>
            <a:ext cx="1607100" cy="782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p:txBody>
      </p:sp>
      <p:sp>
        <p:nvSpPr>
          <p:cNvPr id="239" name="Google Shape;239;p30"/>
          <p:cNvSpPr txBox="1"/>
          <p:nvPr>
            <p:ph idx="14"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40" name="Google Shape;240;p30"/>
          <p:cNvSpPr txBox="1"/>
          <p:nvPr>
            <p:ph idx="1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41" name="Google Shape;241;p3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42" name="Google Shape;242;p30"/>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cxnSp>
        <p:nvCxnSpPr>
          <p:cNvPr id="243" name="Google Shape;243;p30"/>
          <p:cNvCxnSpPr/>
          <p:nvPr/>
        </p:nvCxnSpPr>
        <p:spPr>
          <a:xfrm>
            <a:off x="3952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30"/>
          <p:cNvCxnSpPr/>
          <p:nvPr/>
        </p:nvCxnSpPr>
        <p:spPr>
          <a:xfrm>
            <a:off x="5070844"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30"/>
          <p:cNvCxnSpPr/>
          <p:nvPr/>
        </p:nvCxnSpPr>
        <p:spPr>
          <a:xfrm>
            <a:off x="6189289"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30"/>
          <p:cNvCxnSpPr/>
          <p:nvPr/>
        </p:nvCxnSpPr>
        <p:spPr>
          <a:xfrm>
            <a:off x="7307733"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30"/>
          <p:cNvCxnSpPr/>
          <p:nvPr/>
        </p:nvCxnSpPr>
        <p:spPr>
          <a:xfrm>
            <a:off x="8426178"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30"/>
          <p:cNvCxnSpPr/>
          <p:nvPr/>
        </p:nvCxnSpPr>
        <p:spPr>
          <a:xfrm>
            <a:off x="4511622"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30"/>
          <p:cNvCxnSpPr/>
          <p:nvPr/>
        </p:nvCxnSpPr>
        <p:spPr>
          <a:xfrm>
            <a:off x="5630067"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0"/>
          <p:cNvCxnSpPr/>
          <p:nvPr/>
        </p:nvCxnSpPr>
        <p:spPr>
          <a:xfrm>
            <a:off x="6748511"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0"/>
          <p:cNvCxnSpPr/>
          <p:nvPr/>
        </p:nvCxnSpPr>
        <p:spPr>
          <a:xfrm>
            <a:off x="7866956"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30"/>
          <p:cNvCxnSpPr/>
          <p:nvPr/>
        </p:nvCxnSpPr>
        <p:spPr>
          <a:xfrm>
            <a:off x="8985400" y="1193550"/>
            <a:ext cx="0" cy="7698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0"/>
          <p:cNvCxnSpPr/>
          <p:nvPr/>
        </p:nvCxnSpPr>
        <p:spPr>
          <a:xfrm>
            <a:off x="71940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0"/>
          <p:cNvCxnSpPr/>
          <p:nvPr/>
        </p:nvCxnSpPr>
        <p:spPr>
          <a:xfrm>
            <a:off x="120876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30"/>
          <p:cNvCxnSpPr/>
          <p:nvPr/>
        </p:nvCxnSpPr>
        <p:spPr>
          <a:xfrm>
            <a:off x="169812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0"/>
          <p:cNvCxnSpPr/>
          <p:nvPr/>
        </p:nvCxnSpPr>
        <p:spPr>
          <a:xfrm>
            <a:off x="218748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0"/>
          <p:cNvSpPr/>
          <p:nvPr/>
        </p:nvSpPr>
        <p:spPr>
          <a:xfrm>
            <a:off x="229843" y="4125475"/>
            <a:ext cx="3425935" cy="838687"/>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cxnSp>
        <p:nvCxnSpPr>
          <p:cNvPr id="258" name="Google Shape;258;p30"/>
          <p:cNvCxnSpPr/>
          <p:nvPr/>
        </p:nvCxnSpPr>
        <p:spPr>
          <a:xfrm>
            <a:off x="2676840" y="4125475"/>
            <a:ext cx="0" cy="8388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30"/>
          <p:cNvCxnSpPr/>
          <p:nvPr/>
        </p:nvCxnSpPr>
        <p:spPr>
          <a:xfrm>
            <a:off x="3166200" y="4125475"/>
            <a:ext cx="0" cy="8388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0"/>
          <p:cNvSpPr/>
          <p:nvPr/>
        </p:nvSpPr>
        <p:spPr>
          <a:xfrm>
            <a:off x="5633673" y="332550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1" name="Google Shape;261;p30"/>
          <p:cNvSpPr txBox="1"/>
          <p:nvPr>
            <p:ph idx="16" type="body"/>
          </p:nvPr>
        </p:nvSpPr>
        <p:spPr>
          <a:xfrm>
            <a:off x="5633675" y="345890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2" name="Google Shape;262;p30"/>
          <p:cNvSpPr txBox="1"/>
          <p:nvPr>
            <p:ph idx="17" type="subTitle"/>
          </p:nvPr>
        </p:nvSpPr>
        <p:spPr>
          <a:xfrm>
            <a:off x="3959151"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3" name="Google Shape;263;p30"/>
          <p:cNvSpPr txBox="1"/>
          <p:nvPr>
            <p:ph idx="18" type="subTitle"/>
          </p:nvPr>
        </p:nvSpPr>
        <p:spPr>
          <a:xfrm>
            <a:off x="5633676" y="334709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4" name="Google Shape;264;p30"/>
          <p:cNvSpPr/>
          <p:nvPr/>
        </p:nvSpPr>
        <p:spPr>
          <a:xfrm>
            <a:off x="5633660" y="4181450"/>
            <a:ext cx="1607100" cy="782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265" name="Google Shape;265;p30"/>
          <p:cNvSpPr txBox="1"/>
          <p:nvPr>
            <p:ph idx="19" type="body"/>
          </p:nvPr>
        </p:nvSpPr>
        <p:spPr>
          <a:xfrm>
            <a:off x="5633663" y="4314851"/>
            <a:ext cx="1607100" cy="646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6" name="Google Shape;266;p30"/>
          <p:cNvSpPr txBox="1"/>
          <p:nvPr>
            <p:ph idx="20" type="subTitle"/>
          </p:nvPr>
        </p:nvSpPr>
        <p:spPr>
          <a:xfrm>
            <a:off x="5633663" y="4203043"/>
            <a:ext cx="1607100" cy="320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p:txBody>
      </p:sp>
      <p:sp>
        <p:nvSpPr>
          <p:cNvPr id="267" name="Google Shape;267;p30"/>
          <p:cNvSpPr txBox="1"/>
          <p:nvPr>
            <p:ph idx="2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8" name="Google Shape;268;p30"/>
          <p:cNvSpPr txBox="1"/>
          <p:nvPr>
            <p:ph idx="22" type="subTitle"/>
          </p:nvPr>
        </p:nvSpPr>
        <p:spPr>
          <a:xfrm>
            <a:off x="50520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69" name="Google Shape;269;p30"/>
          <p:cNvSpPr txBox="1"/>
          <p:nvPr>
            <p:ph idx="23" type="subTitle"/>
          </p:nvPr>
        </p:nvSpPr>
        <p:spPr>
          <a:xfrm>
            <a:off x="728886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0" name="Google Shape;270;p30"/>
          <p:cNvSpPr txBox="1"/>
          <p:nvPr>
            <p:ph idx="24" type="subTitle"/>
          </p:nvPr>
        </p:nvSpPr>
        <p:spPr>
          <a:xfrm>
            <a:off x="84073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1" name="Google Shape;271;p30"/>
          <p:cNvSpPr txBox="1"/>
          <p:nvPr>
            <p:ph idx="25" type="subTitle"/>
          </p:nvPr>
        </p:nvSpPr>
        <p:spPr>
          <a:xfrm>
            <a:off x="6170412"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72" name="Google Shape;272;p30"/>
          <p:cNvSpPr txBox="1"/>
          <p:nvPr>
            <p:ph idx="26" type="subTitle"/>
          </p:nvPr>
        </p:nvSpPr>
        <p:spPr>
          <a:xfrm>
            <a:off x="3946300" y="2211525"/>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3" name="Google Shape;273;p30"/>
          <p:cNvSpPr txBox="1"/>
          <p:nvPr>
            <p:ph idx="27" type="subTitle"/>
          </p:nvPr>
        </p:nvSpPr>
        <p:spPr>
          <a:xfrm>
            <a:off x="56192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4" name="Google Shape;274;p30"/>
          <p:cNvSpPr txBox="1"/>
          <p:nvPr>
            <p:ph idx="28" type="subTitle"/>
          </p:nvPr>
        </p:nvSpPr>
        <p:spPr>
          <a:xfrm>
            <a:off x="7302800" y="2211513"/>
            <a:ext cx="1589400" cy="4617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75" name="Google Shape;275;p30"/>
          <p:cNvSpPr txBox="1"/>
          <p:nvPr>
            <p:ph idx="29" type="subTitle"/>
          </p:nvPr>
        </p:nvSpPr>
        <p:spPr>
          <a:xfrm>
            <a:off x="56253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30"/>
          <p:cNvSpPr txBox="1"/>
          <p:nvPr>
            <p:ph idx="30" type="subTitle"/>
          </p:nvPr>
        </p:nvSpPr>
        <p:spPr>
          <a:xfrm>
            <a:off x="7298200" y="1997467"/>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0"/>
          <p:cNvSpPr txBox="1"/>
          <p:nvPr>
            <p:ph idx="31" type="subTitle"/>
          </p:nvPr>
        </p:nvSpPr>
        <p:spPr>
          <a:xfrm>
            <a:off x="3952400" y="1997479"/>
            <a:ext cx="1590600" cy="3048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30"/>
          <p:cNvSpPr txBox="1"/>
          <p:nvPr>
            <p:ph idx="32" type="subTitle"/>
          </p:nvPr>
        </p:nvSpPr>
        <p:spPr>
          <a:xfrm>
            <a:off x="3939000" y="2797425"/>
            <a:ext cx="49689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79" name="Google Shape;279;p30"/>
          <p:cNvSpPr txBox="1"/>
          <p:nvPr>
            <p:ph idx="33" type="subTitle"/>
          </p:nvPr>
        </p:nvSpPr>
        <p:spPr>
          <a:xfrm>
            <a:off x="3946300" y="3070150"/>
            <a:ext cx="49689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280" name="Google Shape;280;p30"/>
          <p:cNvSpPr txBox="1"/>
          <p:nvPr>
            <p:ph idx="34" type="subTitle"/>
          </p:nvPr>
        </p:nvSpPr>
        <p:spPr>
          <a:xfrm>
            <a:off x="220150" y="3826873"/>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81" name="Google Shape;281;p30"/>
          <p:cNvSpPr txBox="1"/>
          <p:nvPr>
            <p:ph idx="35" type="subTitle"/>
          </p:nvPr>
        </p:nvSpPr>
        <p:spPr>
          <a:xfrm>
            <a:off x="21829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2" name="Google Shape;282;p30"/>
          <p:cNvSpPr txBox="1"/>
          <p:nvPr>
            <p:ph idx="36" type="subTitle"/>
          </p:nvPr>
        </p:nvSpPr>
        <p:spPr>
          <a:xfrm>
            <a:off x="189200" y="2323038"/>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3" name="Google Shape;283;p30"/>
          <p:cNvSpPr txBox="1"/>
          <p:nvPr>
            <p:ph idx="37" type="subTitle"/>
          </p:nvPr>
        </p:nvSpPr>
        <p:spPr>
          <a:xfrm>
            <a:off x="218299" y="2802444"/>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
        <p:nvSpPr>
          <p:cNvPr id="284" name="Google Shape;284;p30"/>
          <p:cNvSpPr txBox="1"/>
          <p:nvPr>
            <p:ph idx="38" type="subTitle"/>
          </p:nvPr>
        </p:nvSpPr>
        <p:spPr>
          <a:xfrm>
            <a:off x="220150" y="2152976"/>
            <a:ext cx="3426000" cy="3048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800"/>
              <a:buFont typeface="Familjen Grotesk"/>
              <a:buNone/>
              <a:defRPr b="1" sz="1800"/>
            </a:lvl2pPr>
            <a:lvl3pPr lvl="2">
              <a:spcBef>
                <a:spcPts val="0"/>
              </a:spcBef>
              <a:spcAft>
                <a:spcPts val="0"/>
              </a:spcAft>
              <a:buSzPts val="1800"/>
              <a:buFont typeface="Familjen Grotesk"/>
              <a:buNone/>
              <a:defRPr b="1" sz="1800"/>
            </a:lvl3pPr>
            <a:lvl4pPr lvl="3">
              <a:spcBef>
                <a:spcPts val="0"/>
              </a:spcBef>
              <a:spcAft>
                <a:spcPts val="0"/>
              </a:spcAft>
              <a:buSzPts val="1800"/>
              <a:buFont typeface="Familjen Grotesk"/>
              <a:buNone/>
              <a:defRPr b="1" sz="1800"/>
            </a:lvl4pPr>
            <a:lvl5pPr lvl="4">
              <a:spcBef>
                <a:spcPts val="0"/>
              </a:spcBef>
              <a:spcAft>
                <a:spcPts val="0"/>
              </a:spcAft>
              <a:buSzPts val="1800"/>
              <a:buFont typeface="Familjen Grotesk"/>
              <a:buNone/>
              <a:defRPr b="1" sz="1800"/>
            </a:lvl5pPr>
            <a:lvl6pPr lvl="5">
              <a:spcBef>
                <a:spcPts val="0"/>
              </a:spcBef>
              <a:spcAft>
                <a:spcPts val="0"/>
              </a:spcAft>
              <a:buSzPts val="1800"/>
              <a:buFont typeface="Familjen Grotesk"/>
              <a:buNone/>
              <a:defRPr b="1" sz="1800"/>
            </a:lvl6pPr>
            <a:lvl7pPr lvl="6">
              <a:spcBef>
                <a:spcPts val="0"/>
              </a:spcBef>
              <a:spcAft>
                <a:spcPts val="0"/>
              </a:spcAft>
              <a:buSzPts val="1800"/>
              <a:buFont typeface="Familjen Grotesk"/>
              <a:buNone/>
              <a:defRPr b="1" sz="1800"/>
            </a:lvl7pPr>
            <a:lvl8pPr lvl="7">
              <a:spcBef>
                <a:spcPts val="0"/>
              </a:spcBef>
              <a:spcAft>
                <a:spcPts val="0"/>
              </a:spcAft>
              <a:buSzPts val="1800"/>
              <a:buFont typeface="Familjen Grotesk"/>
              <a:buNone/>
              <a:defRPr b="1" sz="1800"/>
            </a:lvl8pPr>
            <a:lvl9pPr lvl="8">
              <a:spcBef>
                <a:spcPts val="0"/>
              </a:spcBef>
              <a:spcAft>
                <a:spcPts val="0"/>
              </a:spcAft>
              <a:buSzPts val="1800"/>
              <a:buFont typeface="Familjen Grotesk"/>
              <a:buNone/>
              <a:defRPr b="1" sz="1800"/>
            </a:lvl9pPr>
          </a:lstStyle>
          <a:p/>
        </p:txBody>
      </p:sp>
      <p:sp>
        <p:nvSpPr>
          <p:cNvPr id="285" name="Google Shape;285;p30"/>
          <p:cNvSpPr txBox="1"/>
          <p:nvPr>
            <p:ph idx="39" type="subTitle"/>
          </p:nvPr>
        </p:nvSpPr>
        <p:spPr>
          <a:xfrm>
            <a:off x="1985411" y="2978305"/>
            <a:ext cx="1581900" cy="4749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p:txBody>
      </p:sp>
      <p:sp>
        <p:nvSpPr>
          <p:cNvPr id="286" name="Google Shape;286;p30"/>
          <p:cNvSpPr txBox="1"/>
          <p:nvPr>
            <p:ph idx="40" type="subTitle"/>
          </p:nvPr>
        </p:nvSpPr>
        <p:spPr>
          <a:xfrm>
            <a:off x="2014509" y="3457711"/>
            <a:ext cx="1551000" cy="204600"/>
          </a:xfrm>
          <a:prstGeom prst="rect">
            <a:avLst/>
          </a:prstGeom>
        </p:spPr>
        <p:txBody>
          <a:bodyPr anchorCtr="0" anchor="t" bIns="0" lIns="0" spcFirstLastPara="1" rIns="91425" wrap="square" tIns="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9" name="Google Shape;19;p4"/>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4">
    <p:bg>
      <p:bgPr>
        <a:solidFill>
          <a:schemeClr val="dk2"/>
        </a:solidFill>
      </p:bgPr>
    </p:bg>
    <p:spTree>
      <p:nvGrpSpPr>
        <p:cNvPr id="287"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sz="14400">
                <a:solidFill>
                  <a:schemeClr val="accent2"/>
                </a:solidFill>
                <a:latin typeface="Familjen Grotesk"/>
                <a:ea typeface="Familjen Grotesk"/>
                <a:cs typeface="Familjen Grotesk"/>
                <a:sym typeface="Familjen Grotesk"/>
              </a:rPr>
              <a:t>“</a:t>
            </a:r>
            <a:endParaRPr b="1" sz="14400">
              <a:solidFill>
                <a:schemeClr val="accent2"/>
              </a:solidFill>
              <a:latin typeface="Familjen Grotesk"/>
              <a:ea typeface="Familjen Grotesk"/>
              <a:cs typeface="Familjen Grotesk"/>
              <a:sym typeface="Familjen Grotesk"/>
            </a:endParaRPr>
          </a:p>
        </p:txBody>
      </p:sp>
      <p:sp>
        <p:nvSpPr>
          <p:cNvPr id="289" name="Google Shape;289;p3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290" name="Google Shape;290;p3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291" name="Google Shape;291;p3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2" name="Google Shape;292;p31"/>
          <p:cNvSpPr txBox="1"/>
          <p:nvPr>
            <p:ph idx="3" type="body"/>
          </p:nvPr>
        </p:nvSpPr>
        <p:spPr>
          <a:xfrm>
            <a:off x="1664044" y="349775"/>
            <a:ext cx="6903000" cy="3683100"/>
          </a:xfrm>
          <a:prstGeom prst="rect">
            <a:avLst/>
          </a:prstGeom>
        </p:spPr>
        <p:txBody>
          <a:bodyPr anchorCtr="0" anchor="t" bIns="91425" lIns="91425" spcFirstLastPara="1" rIns="91425" wrap="square" tIns="91425">
            <a:noAutofit/>
          </a:bodyPr>
          <a:lstStyle>
            <a:lvl1pPr indent="-457200" lvl="0" marL="457200">
              <a:lnSpc>
                <a:spcPct val="85000"/>
              </a:lnSpc>
              <a:spcBef>
                <a:spcPts val="0"/>
              </a:spcBef>
              <a:spcAft>
                <a:spcPts val="0"/>
              </a:spcAft>
              <a:buSzPts val="3600"/>
              <a:buChar char="●"/>
              <a:defRPr sz="3600"/>
            </a:lvl1pPr>
            <a:lvl2pPr indent="-457200" lvl="1" marL="914400">
              <a:lnSpc>
                <a:spcPct val="85000"/>
              </a:lnSpc>
              <a:spcBef>
                <a:spcPts val="0"/>
              </a:spcBef>
              <a:spcAft>
                <a:spcPts val="0"/>
              </a:spcAft>
              <a:buSzPts val="3600"/>
              <a:buChar char="○"/>
              <a:defRPr sz="3600"/>
            </a:lvl2pPr>
            <a:lvl3pPr indent="-457200" lvl="2" marL="1371600">
              <a:lnSpc>
                <a:spcPct val="85000"/>
              </a:lnSpc>
              <a:spcBef>
                <a:spcPts val="0"/>
              </a:spcBef>
              <a:spcAft>
                <a:spcPts val="0"/>
              </a:spcAft>
              <a:buSzPts val="3600"/>
              <a:buChar char="■"/>
              <a:defRPr sz="3600"/>
            </a:lvl3pPr>
            <a:lvl4pPr indent="-457200" lvl="3" marL="1828800">
              <a:lnSpc>
                <a:spcPct val="85000"/>
              </a:lnSpc>
              <a:spcBef>
                <a:spcPts val="0"/>
              </a:spcBef>
              <a:spcAft>
                <a:spcPts val="0"/>
              </a:spcAft>
              <a:buSzPts val="3600"/>
              <a:buChar char="●"/>
              <a:defRPr sz="3600"/>
            </a:lvl4pPr>
            <a:lvl5pPr indent="-457200" lvl="4" marL="2286000">
              <a:lnSpc>
                <a:spcPct val="85000"/>
              </a:lnSpc>
              <a:spcBef>
                <a:spcPts val="0"/>
              </a:spcBef>
              <a:spcAft>
                <a:spcPts val="0"/>
              </a:spcAft>
              <a:buSzPts val="3600"/>
              <a:buChar char="○"/>
              <a:defRPr sz="3600"/>
            </a:lvl5pPr>
            <a:lvl6pPr indent="-457200" lvl="5" marL="2743200">
              <a:lnSpc>
                <a:spcPct val="85000"/>
              </a:lnSpc>
              <a:spcBef>
                <a:spcPts val="0"/>
              </a:spcBef>
              <a:spcAft>
                <a:spcPts val="0"/>
              </a:spcAft>
              <a:buSzPts val="3600"/>
              <a:buChar char="■"/>
              <a:defRPr sz="3600"/>
            </a:lvl6pPr>
            <a:lvl7pPr indent="-457200" lvl="6" marL="3200400">
              <a:lnSpc>
                <a:spcPct val="85000"/>
              </a:lnSpc>
              <a:spcBef>
                <a:spcPts val="0"/>
              </a:spcBef>
              <a:spcAft>
                <a:spcPts val="0"/>
              </a:spcAft>
              <a:buSzPts val="3600"/>
              <a:buChar char="●"/>
              <a:defRPr sz="3600"/>
            </a:lvl7pPr>
            <a:lvl8pPr indent="-457200" lvl="7" marL="3657600">
              <a:lnSpc>
                <a:spcPct val="85000"/>
              </a:lnSpc>
              <a:spcBef>
                <a:spcPts val="0"/>
              </a:spcBef>
              <a:spcAft>
                <a:spcPts val="0"/>
              </a:spcAft>
              <a:buSzPts val="3600"/>
              <a:buChar char="○"/>
              <a:defRPr sz="3600"/>
            </a:lvl8pPr>
            <a:lvl9pPr indent="-457200" lvl="8" marL="4114800">
              <a:lnSpc>
                <a:spcPct val="85000"/>
              </a:lnSpc>
              <a:spcBef>
                <a:spcPts val="0"/>
              </a:spcBef>
              <a:spcAft>
                <a:spcPts val="0"/>
              </a:spcAft>
              <a:buSzPts val="3600"/>
              <a:buChar char="■"/>
              <a:defRPr sz="3600"/>
            </a:lvl9pPr>
          </a:lstStyle>
          <a:p/>
        </p:txBody>
      </p:sp>
      <p:sp>
        <p:nvSpPr>
          <p:cNvPr id="293" name="Google Shape;293;p31"/>
          <p:cNvSpPr txBox="1"/>
          <p:nvPr>
            <p:ph idx="4" type="subTitle"/>
          </p:nvPr>
        </p:nvSpPr>
        <p:spPr>
          <a:xfrm>
            <a:off x="1664050" y="4468300"/>
            <a:ext cx="5489700" cy="400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4_1">
    <p:bg>
      <p:bgPr>
        <a:solidFill>
          <a:schemeClr val="dk1"/>
        </a:solidFill>
      </p:bgPr>
    </p:bg>
    <p:spTree>
      <p:nvGrpSpPr>
        <p:cNvPr id="294" name="Shape 294"/>
        <p:cNvGrpSpPr/>
        <p:nvPr/>
      </p:nvGrpSpPr>
      <p:grpSpPr>
        <a:xfrm>
          <a:off x="0" y="0"/>
          <a:ext cx="0" cy="0"/>
          <a:chOff x="0" y="0"/>
          <a:chExt cx="0" cy="0"/>
        </a:xfrm>
      </p:grpSpPr>
      <p:sp>
        <p:nvSpPr>
          <p:cNvPr id="295" name="Google Shape;295;p3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296" name="Google Shape;296;p3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297" name="Google Shape;297;p3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298" name="Google Shape;298;p32"/>
          <p:cNvSpPr txBox="1"/>
          <p:nvPr>
            <p:ph type="title"/>
          </p:nvPr>
        </p:nvSpPr>
        <p:spPr>
          <a:xfrm>
            <a:off x="73152" y="335300"/>
            <a:ext cx="8884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cxnSp>
        <p:nvCxnSpPr>
          <p:cNvPr id="299" name="Google Shape;299;p32"/>
          <p:cNvCxnSpPr/>
          <p:nvPr/>
        </p:nvCxnSpPr>
        <p:spPr>
          <a:xfrm>
            <a:off x="234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32"/>
          <p:cNvCxnSpPr/>
          <p:nvPr/>
        </p:nvCxnSpPr>
        <p:spPr>
          <a:xfrm>
            <a:off x="1474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32"/>
          <p:cNvCxnSpPr/>
          <p:nvPr/>
        </p:nvCxnSpPr>
        <p:spPr>
          <a:xfrm>
            <a:off x="27132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32"/>
          <p:cNvCxnSpPr/>
          <p:nvPr/>
        </p:nvCxnSpPr>
        <p:spPr>
          <a:xfrm>
            <a:off x="39524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2"/>
          <p:cNvCxnSpPr/>
          <p:nvPr/>
        </p:nvCxnSpPr>
        <p:spPr>
          <a:xfrm>
            <a:off x="51916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2"/>
          <p:cNvCxnSpPr/>
          <p:nvPr/>
        </p:nvCxnSpPr>
        <p:spPr>
          <a:xfrm>
            <a:off x="64308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2"/>
          <p:cNvCxnSpPr/>
          <p:nvPr/>
        </p:nvCxnSpPr>
        <p:spPr>
          <a:xfrm>
            <a:off x="7670000" y="1193550"/>
            <a:ext cx="0" cy="36915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32"/>
          <p:cNvCxnSpPr/>
          <p:nvPr/>
        </p:nvCxnSpPr>
        <p:spPr>
          <a:xfrm>
            <a:off x="8909200" y="1193550"/>
            <a:ext cx="0" cy="369150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32"/>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308" name="Google Shape;308;p32"/>
          <p:cNvSpPr txBox="1"/>
          <p:nvPr>
            <p:ph idx="4"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09" name="Google Shape;309;p32"/>
          <p:cNvSpPr txBox="1"/>
          <p:nvPr>
            <p:ph idx="5"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0" name="Google Shape;310;p32"/>
          <p:cNvSpPr txBox="1"/>
          <p:nvPr>
            <p:ph idx="6"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1" name="Google Shape;311;p32"/>
          <p:cNvSpPr txBox="1"/>
          <p:nvPr>
            <p:ph idx="7"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2" name="Google Shape;312;p32"/>
          <p:cNvSpPr txBox="1"/>
          <p:nvPr>
            <p:ph idx="8"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3" name="Google Shape;313;p32"/>
          <p:cNvSpPr txBox="1"/>
          <p:nvPr>
            <p:ph idx="9"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314" name="Google Shape;314;p32"/>
          <p:cNvSpPr txBox="1"/>
          <p:nvPr>
            <p:ph idx="13"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hart">
  <p:cSld name="BLANK_1_5">
    <p:bg>
      <p:bgPr>
        <a:solidFill>
          <a:schemeClr val="lt1"/>
        </a:solidFill>
      </p:bgPr>
    </p:bg>
    <p:spTree>
      <p:nvGrpSpPr>
        <p:cNvPr id="315" name="Shape 315"/>
        <p:cNvGrpSpPr/>
        <p:nvPr/>
      </p:nvGrpSpPr>
      <p:grpSpPr>
        <a:xfrm>
          <a:off x="0" y="0"/>
          <a:ext cx="0" cy="0"/>
          <a:chOff x="0" y="0"/>
          <a:chExt cx="0" cy="0"/>
        </a:xfrm>
      </p:grpSpPr>
      <p:sp>
        <p:nvSpPr>
          <p:cNvPr id="316" name="Google Shape;316;p3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17" name="Google Shape;317;p3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18" name="Google Shape;318;p3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19" name="Google Shape;319;p33"/>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3"/>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3"/>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33"/>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25" name="Google Shape;325;p33"/>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26" name="Google Shape;326;p33"/>
          <p:cNvSpPr txBox="1"/>
          <p:nvPr>
            <p:ph idx="4" type="subTitle"/>
          </p:nvPr>
        </p:nvSpPr>
        <p:spPr>
          <a:xfrm>
            <a:off x="207975" y="10657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7" name="Google Shape;327;p33"/>
          <p:cNvSpPr txBox="1"/>
          <p:nvPr>
            <p:ph idx="5" type="subTitle"/>
          </p:nvPr>
        </p:nvSpPr>
        <p:spPr>
          <a:xfrm>
            <a:off x="207975" y="1803028"/>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8" name="Google Shape;328;p33"/>
          <p:cNvSpPr txBox="1"/>
          <p:nvPr>
            <p:ph idx="6" type="subTitle"/>
          </p:nvPr>
        </p:nvSpPr>
        <p:spPr>
          <a:xfrm>
            <a:off x="207975" y="276504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29" name="Google Shape;329;p33"/>
          <p:cNvSpPr txBox="1"/>
          <p:nvPr>
            <p:ph idx="7" type="subTitle"/>
          </p:nvPr>
        </p:nvSpPr>
        <p:spPr>
          <a:xfrm>
            <a:off x="207975" y="3743075"/>
            <a:ext cx="800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0" name="Google Shape;330;p33"/>
          <p:cNvSpPr txBox="1"/>
          <p:nvPr>
            <p:ph idx="8" type="subTitle"/>
          </p:nvPr>
        </p:nvSpPr>
        <p:spPr>
          <a:xfrm>
            <a:off x="1656927"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1" name="Google Shape;331;p33"/>
          <p:cNvSpPr txBox="1"/>
          <p:nvPr>
            <p:ph idx="9" type="subTitle"/>
          </p:nvPr>
        </p:nvSpPr>
        <p:spPr>
          <a:xfrm>
            <a:off x="3200680"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2" name="Google Shape;332;p33"/>
          <p:cNvSpPr txBox="1"/>
          <p:nvPr>
            <p:ph idx="13" type="subTitle"/>
          </p:nvPr>
        </p:nvSpPr>
        <p:spPr>
          <a:xfrm>
            <a:off x="4745382"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3" name="Google Shape;333;p33"/>
          <p:cNvSpPr txBox="1"/>
          <p:nvPr>
            <p:ph idx="14" type="subTitle"/>
          </p:nvPr>
        </p:nvSpPr>
        <p:spPr>
          <a:xfrm>
            <a:off x="6290585"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
        <p:nvSpPr>
          <p:cNvPr id="334" name="Google Shape;334;p33"/>
          <p:cNvSpPr txBox="1"/>
          <p:nvPr>
            <p:ph idx="15" type="subTitle"/>
          </p:nvPr>
        </p:nvSpPr>
        <p:spPr>
          <a:xfrm>
            <a:off x="7839538" y="4574475"/>
            <a:ext cx="800700" cy="2469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b="1" sz="900"/>
            </a:lvl1pPr>
            <a:lvl2pPr lvl="1">
              <a:spcBef>
                <a:spcPts val="0"/>
              </a:spcBef>
              <a:spcAft>
                <a:spcPts val="0"/>
              </a:spcAft>
              <a:buClr>
                <a:schemeClr val="dk1"/>
              </a:buClr>
              <a:buSzPts val="900"/>
              <a:buFont typeface="Familjen Grotesk"/>
              <a:buNone/>
              <a:defRPr b="1" sz="900">
                <a:solidFill>
                  <a:schemeClr val="dk1"/>
                </a:solidFill>
              </a:defRPr>
            </a:lvl2pPr>
            <a:lvl3pPr lvl="2">
              <a:spcBef>
                <a:spcPts val="0"/>
              </a:spcBef>
              <a:spcAft>
                <a:spcPts val="0"/>
              </a:spcAft>
              <a:buClr>
                <a:schemeClr val="dk1"/>
              </a:buClr>
              <a:buSzPts val="900"/>
              <a:buFont typeface="Familjen Grotesk"/>
              <a:buNone/>
              <a:defRPr b="1" sz="900">
                <a:solidFill>
                  <a:schemeClr val="dk1"/>
                </a:solidFill>
              </a:defRPr>
            </a:lvl3pPr>
            <a:lvl4pPr lvl="3">
              <a:spcBef>
                <a:spcPts val="0"/>
              </a:spcBef>
              <a:spcAft>
                <a:spcPts val="0"/>
              </a:spcAft>
              <a:buClr>
                <a:schemeClr val="dk1"/>
              </a:buClr>
              <a:buSzPts val="900"/>
              <a:buFont typeface="Familjen Grotesk"/>
              <a:buNone/>
              <a:defRPr b="1" sz="900">
                <a:solidFill>
                  <a:schemeClr val="dk1"/>
                </a:solidFill>
              </a:defRPr>
            </a:lvl4pPr>
            <a:lvl5pPr lvl="4">
              <a:spcBef>
                <a:spcPts val="0"/>
              </a:spcBef>
              <a:spcAft>
                <a:spcPts val="0"/>
              </a:spcAft>
              <a:buClr>
                <a:schemeClr val="dk1"/>
              </a:buClr>
              <a:buSzPts val="900"/>
              <a:buFont typeface="Familjen Grotesk"/>
              <a:buNone/>
              <a:defRPr b="1" sz="900">
                <a:solidFill>
                  <a:schemeClr val="dk1"/>
                </a:solidFill>
              </a:defRPr>
            </a:lvl5pPr>
            <a:lvl6pPr lvl="5">
              <a:spcBef>
                <a:spcPts val="0"/>
              </a:spcBef>
              <a:spcAft>
                <a:spcPts val="0"/>
              </a:spcAft>
              <a:buClr>
                <a:schemeClr val="dk1"/>
              </a:buClr>
              <a:buSzPts val="900"/>
              <a:buFont typeface="Familjen Grotesk"/>
              <a:buNone/>
              <a:defRPr b="1" sz="900">
                <a:solidFill>
                  <a:schemeClr val="dk1"/>
                </a:solidFill>
              </a:defRPr>
            </a:lvl6pPr>
            <a:lvl7pPr lvl="6">
              <a:spcBef>
                <a:spcPts val="0"/>
              </a:spcBef>
              <a:spcAft>
                <a:spcPts val="0"/>
              </a:spcAft>
              <a:buClr>
                <a:schemeClr val="dk1"/>
              </a:buClr>
              <a:buSzPts val="900"/>
              <a:buFont typeface="Familjen Grotesk"/>
              <a:buNone/>
              <a:defRPr b="1" sz="900">
                <a:solidFill>
                  <a:schemeClr val="dk1"/>
                </a:solidFill>
              </a:defRPr>
            </a:lvl7pPr>
            <a:lvl8pPr lvl="7">
              <a:spcBef>
                <a:spcPts val="0"/>
              </a:spcBef>
              <a:spcAft>
                <a:spcPts val="0"/>
              </a:spcAft>
              <a:buClr>
                <a:schemeClr val="dk1"/>
              </a:buClr>
              <a:buSzPts val="900"/>
              <a:buFont typeface="Familjen Grotesk"/>
              <a:buNone/>
              <a:defRPr b="1" sz="900">
                <a:solidFill>
                  <a:schemeClr val="dk1"/>
                </a:solidFill>
              </a:defRPr>
            </a:lvl8pPr>
            <a:lvl9pPr lvl="8">
              <a:spcBef>
                <a:spcPts val="0"/>
              </a:spcBef>
              <a:spcAft>
                <a:spcPts val="0"/>
              </a:spcAft>
              <a:buClr>
                <a:schemeClr val="dk1"/>
              </a:buClr>
              <a:buSzPts val="900"/>
              <a:buFont typeface="Familjen Grotesk"/>
              <a:buNone/>
              <a:defRPr b="1" sz="900">
                <a:solidFill>
                  <a:schemeClr val="dk1"/>
                </a:solidFill>
              </a:defRPr>
            </a:lvl9pPr>
          </a:lstStyle>
          <a:p/>
        </p:txBody>
      </p:sp>
    </p:spTree>
  </p:cSld>
  <p:clrMapOvr>
    <a:masterClrMapping/>
  </p:clrMapOvr>
  <p:extLst>
    <p:ext uri="{DCECCB84-F9BA-43D5-87BE-67443E8EF086}">
      <p15:sldGuideLst>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ey Stats">
  <p:cSld name="CUSTOM_1_2_2_1">
    <p:bg>
      <p:bgPr>
        <a:solidFill>
          <a:schemeClr val="lt1"/>
        </a:solidFill>
      </p:bgPr>
    </p:bg>
    <p:spTree>
      <p:nvGrpSpPr>
        <p:cNvPr id="335" name="Shape 335"/>
        <p:cNvGrpSpPr/>
        <p:nvPr/>
      </p:nvGrpSpPr>
      <p:grpSpPr>
        <a:xfrm>
          <a:off x="0" y="0"/>
          <a:ext cx="0" cy="0"/>
          <a:chOff x="0" y="0"/>
          <a:chExt cx="0" cy="0"/>
        </a:xfrm>
      </p:grpSpPr>
      <p:sp>
        <p:nvSpPr>
          <p:cNvPr id="336" name="Google Shape;336;p3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37" name="Google Shape;337;p3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38" name="Google Shape;338;p34"/>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p:txBody>
      </p:sp>
      <p:sp>
        <p:nvSpPr>
          <p:cNvPr id="339" name="Google Shape;339;p3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40" name="Google Shape;340;p34"/>
          <p:cNvSpPr txBox="1"/>
          <p:nvPr>
            <p:ph idx="3" type="subTitle"/>
          </p:nvPr>
        </p:nvSpPr>
        <p:spPr>
          <a:xfrm>
            <a:off x="30225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1" name="Google Shape;341;p34"/>
          <p:cNvSpPr txBox="1"/>
          <p:nvPr>
            <p:ph idx="4" type="body"/>
          </p:nvPr>
        </p:nvSpPr>
        <p:spPr>
          <a:xfrm>
            <a:off x="273105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2" name="Google Shape;342;p34"/>
          <p:cNvSpPr txBox="1"/>
          <p:nvPr>
            <p:ph idx="5" type="subTitle"/>
          </p:nvPr>
        </p:nvSpPr>
        <p:spPr>
          <a:xfrm>
            <a:off x="30225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3" name="Google Shape;343;p34"/>
          <p:cNvSpPr txBox="1"/>
          <p:nvPr>
            <p:ph idx="6" type="body"/>
          </p:nvPr>
        </p:nvSpPr>
        <p:spPr>
          <a:xfrm>
            <a:off x="273105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4" name="Google Shape;344;p34"/>
          <p:cNvSpPr txBox="1"/>
          <p:nvPr>
            <p:ph idx="7" type="subTitle"/>
          </p:nvPr>
        </p:nvSpPr>
        <p:spPr>
          <a:xfrm>
            <a:off x="30225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5" name="Google Shape;345;p34"/>
          <p:cNvSpPr txBox="1"/>
          <p:nvPr>
            <p:ph idx="8" type="body"/>
          </p:nvPr>
        </p:nvSpPr>
        <p:spPr>
          <a:xfrm>
            <a:off x="273105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6" name="Google Shape;346;p34"/>
          <p:cNvSpPr txBox="1"/>
          <p:nvPr>
            <p:ph idx="9" type="subTitle"/>
          </p:nvPr>
        </p:nvSpPr>
        <p:spPr>
          <a:xfrm>
            <a:off x="4731600" y="2300325"/>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7" name="Google Shape;347;p34"/>
          <p:cNvSpPr txBox="1"/>
          <p:nvPr>
            <p:ph idx="13" type="body"/>
          </p:nvPr>
        </p:nvSpPr>
        <p:spPr>
          <a:xfrm>
            <a:off x="7160401" y="2300325"/>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8" name="Google Shape;348;p34"/>
          <p:cNvSpPr txBox="1"/>
          <p:nvPr>
            <p:ph idx="14" type="subTitle"/>
          </p:nvPr>
        </p:nvSpPr>
        <p:spPr>
          <a:xfrm>
            <a:off x="4731600" y="3355938"/>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49" name="Google Shape;349;p34"/>
          <p:cNvSpPr txBox="1"/>
          <p:nvPr>
            <p:ph idx="15" type="body"/>
          </p:nvPr>
        </p:nvSpPr>
        <p:spPr>
          <a:xfrm>
            <a:off x="7160401" y="3355938"/>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50" name="Google Shape;350;p34"/>
          <p:cNvSpPr txBox="1"/>
          <p:nvPr>
            <p:ph idx="16" type="subTitle"/>
          </p:nvPr>
        </p:nvSpPr>
        <p:spPr>
          <a:xfrm>
            <a:off x="4731600" y="4411563"/>
            <a:ext cx="2428800" cy="2469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1" name="Google Shape;351;p34"/>
          <p:cNvSpPr txBox="1"/>
          <p:nvPr>
            <p:ph idx="17" type="body"/>
          </p:nvPr>
        </p:nvSpPr>
        <p:spPr>
          <a:xfrm>
            <a:off x="7160401" y="4411563"/>
            <a:ext cx="1675800" cy="246900"/>
          </a:xfrm>
          <a:prstGeom prst="rect">
            <a:avLst/>
          </a:prstGeom>
        </p:spPr>
        <p:txBody>
          <a:bodyPr anchorCtr="0" anchor="t" bIns="0" lIns="0" spcFirstLastPara="1" rIns="0" wrap="square" tIns="0">
            <a:noAutofit/>
          </a:bodyPr>
          <a:lstStyle>
            <a:lvl1pPr indent="-317500" lvl="0" marL="457200" algn="r">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down" showMasterSp="0">
  <p:cSld name="Title Slide">
    <p:bg>
      <p:bgPr>
        <a:solidFill>
          <a:schemeClr val="lt1"/>
        </a:solidFill>
      </p:bgPr>
    </p:bg>
    <p:spTree>
      <p:nvGrpSpPr>
        <p:cNvPr id="352"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anchorCtr="0" anchor="t" bIns="57150" lIns="57150" spcFirstLastPara="1" rIns="57150" wrap="square" tIns="57150">
            <a:noAutofit/>
          </a:bodyPr>
          <a:lstStyle/>
          <a:p>
            <a:pPr indent="0" lvl="0" marL="0" rtl="0" algn="l">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p:nvPr>
            <p:ph idx="12" type="sldNum"/>
          </p:nvPr>
        </p:nvSpPr>
        <p:spPr>
          <a:xfrm>
            <a:off x="8556784" y="4749851"/>
            <a:ext cx="548700" cy="384900"/>
          </a:xfrm>
          <a:prstGeom prst="rect">
            <a:avLst/>
          </a:prstGeom>
        </p:spPr>
        <p:txBody>
          <a:bodyPr anchorCtr="0" anchor="t" bIns="91425" lIns="91425" spcFirstLastPara="1" rIns="91425" wrap="square" tIns="91425">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3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56" name="Google Shape;356;p3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57" name="Google Shape;357;p35"/>
          <p:cNvSpPr txBox="1"/>
          <p:nvPr>
            <p:ph idx="3"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58" name="Google Shape;358;p35"/>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59" name="Google Shape;359;p35"/>
          <p:cNvSpPr txBox="1"/>
          <p:nvPr>
            <p:ph idx="4"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p:cSld name="CUSTOM_2_1_1">
    <p:spTree>
      <p:nvGrpSpPr>
        <p:cNvPr id="360" name="Shape 360"/>
        <p:cNvGrpSpPr/>
        <p:nvPr/>
      </p:nvGrpSpPr>
      <p:grpSpPr>
        <a:xfrm>
          <a:off x="0" y="0"/>
          <a:ext cx="0" cy="0"/>
          <a:chOff x="0" y="0"/>
          <a:chExt cx="0" cy="0"/>
        </a:xfrm>
      </p:grpSpPr>
      <p:sp>
        <p:nvSpPr>
          <p:cNvPr id="361" name="Google Shape;361;p36"/>
          <p:cNvSpPr txBox="1"/>
          <p:nvPr>
            <p:ph idx="1" type="subTitle"/>
          </p:nvPr>
        </p:nvSpPr>
        <p:spPr>
          <a:xfrm>
            <a:off x="3933400"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2" name="Google Shape;362;p36"/>
          <p:cNvSpPr txBox="1"/>
          <p:nvPr>
            <p:ph idx="2" type="subTitle"/>
          </p:nvPr>
        </p:nvSpPr>
        <p:spPr>
          <a:xfrm>
            <a:off x="5174505"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3" name="Google Shape;363;p36"/>
          <p:cNvSpPr txBox="1"/>
          <p:nvPr>
            <p:ph idx="3" type="subTitle"/>
          </p:nvPr>
        </p:nvSpPr>
        <p:spPr>
          <a:xfrm>
            <a:off x="2692294"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4" name="Google Shape;364;p36"/>
          <p:cNvSpPr txBox="1"/>
          <p:nvPr>
            <p:ph idx="4" type="subTitle"/>
          </p:nvPr>
        </p:nvSpPr>
        <p:spPr>
          <a:xfrm>
            <a:off x="14549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5" name="Google Shape;365;p36"/>
          <p:cNvSpPr txBox="1"/>
          <p:nvPr>
            <p:ph idx="5" type="subTitle"/>
          </p:nvPr>
        </p:nvSpPr>
        <p:spPr>
          <a:xfrm>
            <a:off x="206286"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6" name="Google Shape;366;p36"/>
          <p:cNvSpPr txBox="1"/>
          <p:nvPr>
            <p:ph idx="6" type="subTitle"/>
          </p:nvPr>
        </p:nvSpPr>
        <p:spPr>
          <a:xfrm>
            <a:off x="641295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67" name="Google Shape;367;p36"/>
          <p:cNvSpPr txBox="1"/>
          <p:nvPr>
            <p:ph idx="7" type="subTitle"/>
          </p:nvPr>
        </p:nvSpPr>
        <p:spPr>
          <a:xfrm>
            <a:off x="7651409" y="1065775"/>
            <a:ext cx="5781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36"/>
            <p:cNvCxnSpPr/>
            <p:nvPr/>
          </p:nvCxnSpPr>
          <p:spPr>
            <a:xfrm>
              <a:off x="234275" y="3045563"/>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36"/>
            <p:cNvCxnSpPr/>
            <p:nvPr/>
          </p:nvCxnSpPr>
          <p:spPr>
            <a:xfrm>
              <a:off x="234275" y="2082825"/>
              <a:ext cx="8682900" cy="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36"/>
            <p:cNvCxnSpPr/>
            <p:nvPr/>
          </p:nvCxnSpPr>
          <p:spPr>
            <a:xfrm>
              <a:off x="14740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36"/>
            <p:cNvCxnSpPr/>
            <p:nvPr/>
          </p:nvCxnSpPr>
          <p:spPr>
            <a:xfrm>
              <a:off x="27132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36"/>
            <p:cNvCxnSpPr/>
            <p:nvPr/>
          </p:nvCxnSpPr>
          <p:spPr>
            <a:xfrm>
              <a:off x="39524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36"/>
            <p:cNvCxnSpPr/>
            <p:nvPr/>
          </p:nvCxnSpPr>
          <p:spPr>
            <a:xfrm>
              <a:off x="51916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36"/>
            <p:cNvCxnSpPr/>
            <p:nvPr/>
          </p:nvCxnSpPr>
          <p:spPr>
            <a:xfrm>
              <a:off x="6430800" y="1193550"/>
              <a:ext cx="0" cy="37044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36"/>
            <p:cNvCxnSpPr/>
            <p:nvPr/>
          </p:nvCxnSpPr>
          <p:spPr>
            <a:xfrm>
              <a:off x="7670000" y="1193550"/>
              <a:ext cx="0" cy="37044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36"/>
            <p:cNvSpPr/>
            <p:nvPr/>
          </p:nvSpPr>
          <p:spPr>
            <a:xfrm>
              <a:off x="234275" y="1193325"/>
              <a:ext cx="8675450" cy="3704450"/>
            </a:xfrm>
            <a:custGeom>
              <a:rect b="b" l="l" r="r" t="t"/>
              <a:pathLst>
                <a:path extrusionOk="0" h="148178" w="347018">
                  <a:moveTo>
                    <a:pt x="0" y="0"/>
                  </a:moveTo>
                  <a:lnTo>
                    <a:pt x="0" y="148178"/>
                  </a:lnTo>
                  <a:lnTo>
                    <a:pt x="347018" y="148178"/>
                  </a:lnTo>
                </a:path>
              </a:pathLst>
            </a:custGeom>
            <a:noFill/>
            <a:ln cap="flat" cmpd="sng" w="9525">
              <a:solidFill>
                <a:schemeClr val="accent2"/>
              </a:solidFill>
              <a:prstDash val="solid"/>
              <a:round/>
              <a:headEnd len="med" w="med" type="none"/>
              <a:tailEnd len="med" w="med" type="none"/>
            </a:ln>
          </p:spPr>
        </p:sp>
      </p:grpSp>
      <p:sp>
        <p:nvSpPr>
          <p:cNvPr id="379" name="Google Shape;379;p36"/>
          <p:cNvSpPr txBox="1"/>
          <p:nvPr>
            <p:ph idx="8"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0" name="Google Shape;380;p36"/>
          <p:cNvSpPr txBox="1"/>
          <p:nvPr>
            <p:ph idx="9"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81" name="Google Shape;381;p3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82" name="Google Shape;382;p36"/>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83" name="Google Shape;383;p36"/>
          <p:cNvSpPr txBox="1"/>
          <p:nvPr>
            <p:ph idx="1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84" name="Google Shape;384;p36"/>
          <p:cNvSpPr txBox="1"/>
          <p:nvPr>
            <p:ph idx="14" type="subTitle"/>
          </p:nvPr>
        </p:nvSpPr>
        <p:spPr>
          <a:xfrm>
            <a:off x="207975" y="1803028"/>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5" name="Google Shape;385;p36"/>
          <p:cNvSpPr txBox="1"/>
          <p:nvPr>
            <p:ph idx="15" type="subTitle"/>
          </p:nvPr>
        </p:nvSpPr>
        <p:spPr>
          <a:xfrm>
            <a:off x="207975" y="276504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6" name="Google Shape;386;p36"/>
          <p:cNvSpPr txBox="1"/>
          <p:nvPr>
            <p:ph idx="16" type="subTitle"/>
          </p:nvPr>
        </p:nvSpPr>
        <p:spPr>
          <a:xfrm>
            <a:off x="207975" y="3743075"/>
            <a:ext cx="539700" cy="2469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nses">
  <p:cSld name="CUSTOM_2_1_1_1">
    <p:spTree>
      <p:nvGrpSpPr>
        <p:cNvPr id="387" name="Shape 387"/>
        <p:cNvGrpSpPr/>
        <p:nvPr/>
      </p:nvGrpSpPr>
      <p:grpSpPr>
        <a:xfrm>
          <a:off x="0" y="0"/>
          <a:ext cx="0" cy="0"/>
          <a:chOff x="0" y="0"/>
          <a:chExt cx="0" cy="0"/>
        </a:xfrm>
      </p:grpSpPr>
      <p:sp>
        <p:nvSpPr>
          <p:cNvPr id="388" name="Google Shape;388;p3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89" name="Google Shape;389;p3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0" name="Google Shape;390;p3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391" name="Google Shape;391;p37"/>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392" name="Google Shape;392;p37"/>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cSld name="CUSTOM_1_2">
    <p:bg>
      <p:bgPr>
        <a:solidFill>
          <a:schemeClr val="lt1"/>
        </a:solidFill>
      </p:bgPr>
    </p:bg>
    <p:spTree>
      <p:nvGrpSpPr>
        <p:cNvPr id="393"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t/>
            </a:r>
            <a:endParaRPr sz="9600">
              <a:solidFill>
                <a:srgbClr val="3C3D36"/>
              </a:solidFill>
              <a:latin typeface="Familjen Grotesk"/>
              <a:ea typeface="Familjen Grotesk"/>
              <a:cs typeface="Familjen Grotesk"/>
              <a:sym typeface="Familjen Grotesk"/>
            </a:endParaRPr>
          </a:p>
        </p:txBody>
      </p:sp>
      <p:sp>
        <p:nvSpPr>
          <p:cNvPr id="397" name="Google Shape;397;p3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398" name="Google Shape;398;p38"/>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399" name="Google Shape;399;p3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00" name="Google Shape;400;p38"/>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p:txBody>
      </p:sp>
      <p:sp>
        <p:nvSpPr>
          <p:cNvPr id="401" name="Google Shape;401;p38"/>
          <p:cNvSpPr txBox="1"/>
          <p:nvPr>
            <p:ph idx="3" type="body"/>
          </p:nvPr>
        </p:nvSpPr>
        <p:spPr>
          <a:xfrm>
            <a:off x="201875" y="1328225"/>
            <a:ext cx="2888700" cy="18537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02" name="Google Shape;402;p38"/>
          <p:cNvSpPr/>
          <p:nvPr/>
        </p:nvSpPr>
        <p:spPr>
          <a:xfrm>
            <a:off x="-75" y="3531275"/>
            <a:ext cx="4572000" cy="161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03" name="Google Shape;403;p38"/>
          <p:cNvSpPr txBox="1"/>
          <p:nvPr>
            <p:ph idx="4" type="title"/>
          </p:nvPr>
        </p:nvSpPr>
        <p:spPr>
          <a:xfrm>
            <a:off x="1775" y="3706500"/>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4" name="Google Shape;404;p38"/>
          <p:cNvSpPr txBox="1"/>
          <p:nvPr>
            <p:ph idx="5" type="title"/>
          </p:nvPr>
        </p:nvSpPr>
        <p:spPr>
          <a:xfrm>
            <a:off x="4572025" y="1410802"/>
            <a:ext cx="45720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p:txBody>
      </p:sp>
      <p:sp>
        <p:nvSpPr>
          <p:cNvPr id="405" name="Google Shape;405;p38"/>
          <p:cNvSpPr txBox="1"/>
          <p:nvPr>
            <p:ph idx="6" type="subTitle"/>
          </p:nvPr>
        </p:nvSpPr>
        <p:spPr>
          <a:xfrm>
            <a:off x="4620125" y="2279600"/>
            <a:ext cx="3623400" cy="5487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6" name="Google Shape;406;p38"/>
          <p:cNvSpPr txBox="1"/>
          <p:nvPr>
            <p:ph idx="7" type="subTitle"/>
          </p:nvPr>
        </p:nvSpPr>
        <p:spPr>
          <a:xfrm>
            <a:off x="90675" y="4563600"/>
            <a:ext cx="2888700" cy="451500"/>
          </a:xfrm>
          <a:prstGeom prst="rect">
            <a:avLst/>
          </a:prstGeom>
        </p:spPr>
        <p:txBody>
          <a:bodyPr anchorCtr="0" anchor="t" bIns="91425" lIns="91425" spcFirstLastPara="1" rIns="91425" wrap="square" tIns="91425">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mping Up">
  <p:cSld name="TITLE_1_1_1">
    <p:spTree>
      <p:nvGrpSpPr>
        <p:cNvPr id="407" name="Shape 407"/>
        <p:cNvGrpSpPr/>
        <p:nvPr/>
      </p:nvGrpSpPr>
      <p:grpSpPr>
        <a:xfrm>
          <a:off x="0" y="0"/>
          <a:ext cx="0" cy="0"/>
          <a:chOff x="0" y="0"/>
          <a:chExt cx="0" cy="0"/>
        </a:xfrm>
      </p:grpSpPr>
      <p:sp>
        <p:nvSpPr>
          <p:cNvPr id="408" name="Google Shape;408;p3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09" name="Google Shape;409;p39"/>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0" name="Google Shape;410;p3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11" name="Google Shape;411;p39"/>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erarchy">
  <p:cSld name="CUSTOM_4">
    <p:bg>
      <p:bgPr>
        <a:solidFill>
          <a:schemeClr val="lt2"/>
        </a:solidFill>
      </p:bgPr>
    </p:bg>
    <p:spTree>
      <p:nvGrpSpPr>
        <p:cNvPr id="412" name="Shape 412"/>
        <p:cNvGrpSpPr/>
        <p:nvPr/>
      </p:nvGrpSpPr>
      <p:grpSpPr>
        <a:xfrm>
          <a:off x="0" y="0"/>
          <a:ext cx="0" cy="0"/>
          <a:chOff x="0" y="0"/>
          <a:chExt cx="0" cy="0"/>
        </a:xfrm>
      </p:grpSpPr>
      <p:sp>
        <p:nvSpPr>
          <p:cNvPr id="413" name="Google Shape;413;p4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14" name="Google Shape;414;p40"/>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15" name="Google Shape;415;p4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16" name="Google Shape;416;p40"/>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17" name="Google Shape;417;p40"/>
          <p:cNvSpPr txBox="1"/>
          <p:nvPr>
            <p:ph idx="3" type="body"/>
          </p:nvPr>
        </p:nvSpPr>
        <p:spPr>
          <a:xfrm>
            <a:off x="5172399" y="349775"/>
            <a:ext cx="3721800" cy="707100"/>
          </a:xfrm>
          <a:prstGeom prst="rect">
            <a:avLst/>
          </a:prstGeom>
        </p:spPr>
        <p:txBody>
          <a:bodyPr anchorCtr="0" anchor="t" bIns="0" lIns="0" spcFirstLastPara="1" rIns="0"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CUSTOM_2_1_1_1_1_1_1_1">
    <p:bg>
      <p:bgPr>
        <a:solidFill>
          <a:schemeClr val="lt1"/>
        </a:solidFill>
      </p:bgPr>
    </p:bg>
    <p:spTree>
      <p:nvGrpSpPr>
        <p:cNvPr id="418" name="Shape 418"/>
        <p:cNvGrpSpPr/>
        <p:nvPr/>
      </p:nvGrpSpPr>
      <p:grpSpPr>
        <a:xfrm>
          <a:off x="0" y="0"/>
          <a:ext cx="0" cy="0"/>
          <a:chOff x="0" y="0"/>
          <a:chExt cx="0" cy="0"/>
        </a:xfrm>
      </p:grpSpPr>
      <p:sp>
        <p:nvSpPr>
          <p:cNvPr id="419" name="Google Shape;419;p41"/>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20" name="Google Shape;420;p41"/>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21" name="Google Shape;421;p41"/>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22" name="Google Shape;422;p41"/>
          <p:cNvSpPr txBox="1"/>
          <p:nvPr>
            <p:ph type="title"/>
          </p:nvPr>
        </p:nvSpPr>
        <p:spPr>
          <a:xfrm>
            <a:off x="73152" y="335300"/>
            <a:ext cx="44487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23" name="Google Shape;423;p41"/>
          <p:cNvSpPr txBox="1"/>
          <p:nvPr>
            <p:ph idx="3" type="subTitle"/>
          </p:nvPr>
        </p:nvSpPr>
        <p:spPr>
          <a:xfrm>
            <a:off x="5799441" y="1594150"/>
            <a:ext cx="2616000" cy="276000"/>
          </a:xfrm>
          <a:prstGeom prst="rect">
            <a:avLst/>
          </a:prstGeom>
        </p:spPr>
        <p:txBody>
          <a:bodyPr anchorCtr="0" anchor="t" bIns="0" lIns="0" spcFirstLastPara="1" rIns="0" wrap="square" tIns="0">
            <a:noAutofit/>
          </a:bodyPr>
          <a:lstStyle>
            <a:lvl1pPr lvl="0">
              <a:spcBef>
                <a:spcPts val="0"/>
              </a:spcBef>
              <a:spcAft>
                <a:spcPts val="0"/>
              </a:spcAft>
              <a:buSzPts val="1800"/>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4" name="Google Shape;424;p41"/>
          <p:cNvSpPr txBox="1"/>
          <p:nvPr>
            <p:ph idx="4" type="body"/>
          </p:nvPr>
        </p:nvSpPr>
        <p:spPr>
          <a:xfrm>
            <a:off x="5799450" y="2143800"/>
            <a:ext cx="2992800" cy="14967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look">
  <p:cSld name="TITLE_2_1_1_1">
    <p:bg>
      <p:bgPr>
        <a:solidFill>
          <a:schemeClr val="dk1"/>
        </a:solidFill>
      </p:bgPr>
    </p:bg>
    <p:spTree>
      <p:nvGrpSpPr>
        <p:cNvPr id="425" name="Shape 425"/>
        <p:cNvGrpSpPr/>
        <p:nvPr/>
      </p:nvGrpSpPr>
      <p:grpSpPr>
        <a:xfrm>
          <a:off x="0" y="0"/>
          <a:ext cx="0" cy="0"/>
          <a:chOff x="0" y="0"/>
          <a:chExt cx="0" cy="0"/>
        </a:xfrm>
      </p:grpSpPr>
      <p:sp>
        <p:nvSpPr>
          <p:cNvPr id="426" name="Google Shape;426;p42"/>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427" name="Google Shape;427;p42"/>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428" name="Google Shape;428;p42"/>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29" name="Google Shape;429;p42"/>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430" name="Google Shape;430;p42"/>
          <p:cNvSpPr txBox="1"/>
          <p:nvPr>
            <p:ph idx="3" type="body"/>
          </p:nvPr>
        </p:nvSpPr>
        <p:spPr>
          <a:xfrm>
            <a:off x="1776150" y="1206375"/>
            <a:ext cx="4078500" cy="2514600"/>
          </a:xfrm>
          <a:prstGeom prst="rect">
            <a:avLst/>
          </a:prstGeom>
        </p:spPr>
        <p:txBody>
          <a:bodyPr anchorCtr="0" anchor="t" bIns="0" lIns="0" spcFirstLastPara="1" rIns="0"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sz="1400">
                <a:solidFill>
                  <a:schemeClr val="lt1"/>
                </a:solidFill>
              </a:defRPr>
            </a:lvl2pPr>
            <a:lvl3pPr indent="-317500" lvl="2" marL="1371600">
              <a:spcBef>
                <a:spcPts val="0"/>
              </a:spcBef>
              <a:spcAft>
                <a:spcPts val="0"/>
              </a:spcAft>
              <a:buClr>
                <a:schemeClr val="lt1"/>
              </a:buClr>
              <a:buSzPts val="1400"/>
              <a:buChar char="■"/>
              <a:defRPr sz="1400">
                <a:solidFill>
                  <a:schemeClr val="lt1"/>
                </a:solidFill>
              </a:defRPr>
            </a:lvl3pPr>
            <a:lvl4pPr indent="-317500" lvl="3" marL="1828800">
              <a:spcBef>
                <a:spcPts val="0"/>
              </a:spcBef>
              <a:spcAft>
                <a:spcPts val="0"/>
              </a:spcAft>
              <a:buClr>
                <a:schemeClr val="lt1"/>
              </a:buClr>
              <a:buSzPts val="1400"/>
              <a:buChar char="●"/>
              <a:defRPr sz="1400">
                <a:solidFill>
                  <a:schemeClr val="lt1"/>
                </a:solidFill>
              </a:defRPr>
            </a:lvl4pPr>
            <a:lvl5pPr indent="-317500" lvl="4" marL="2286000">
              <a:spcBef>
                <a:spcPts val="0"/>
              </a:spcBef>
              <a:spcAft>
                <a:spcPts val="0"/>
              </a:spcAft>
              <a:buClr>
                <a:schemeClr val="lt1"/>
              </a:buClr>
              <a:buSzPts val="1400"/>
              <a:buChar char="○"/>
              <a:defRPr sz="1400">
                <a:solidFill>
                  <a:schemeClr val="lt1"/>
                </a:solidFill>
              </a:defRPr>
            </a:lvl5pPr>
            <a:lvl6pPr indent="-317500" lvl="5" marL="2743200">
              <a:spcBef>
                <a:spcPts val="0"/>
              </a:spcBef>
              <a:spcAft>
                <a:spcPts val="0"/>
              </a:spcAft>
              <a:buClr>
                <a:schemeClr val="lt1"/>
              </a:buClr>
              <a:buSzPts val="1400"/>
              <a:buChar char="■"/>
              <a:defRPr sz="1400">
                <a:solidFill>
                  <a:schemeClr val="lt1"/>
                </a:solidFill>
              </a:defRPr>
            </a:lvl6pPr>
            <a:lvl7pPr indent="-317500" lvl="6" marL="3200400">
              <a:spcBef>
                <a:spcPts val="0"/>
              </a:spcBef>
              <a:spcAft>
                <a:spcPts val="0"/>
              </a:spcAft>
              <a:buClr>
                <a:schemeClr val="lt1"/>
              </a:buClr>
              <a:buSzPts val="1400"/>
              <a:buChar char="●"/>
              <a:defRPr sz="1400">
                <a:solidFill>
                  <a:schemeClr val="lt1"/>
                </a:solidFill>
              </a:defRPr>
            </a:lvl7pPr>
            <a:lvl8pPr indent="-317500" lvl="7" marL="3657600">
              <a:spcBef>
                <a:spcPts val="0"/>
              </a:spcBef>
              <a:spcAft>
                <a:spcPts val="0"/>
              </a:spcAft>
              <a:buClr>
                <a:schemeClr val="lt1"/>
              </a:buClr>
              <a:buSzPts val="1400"/>
              <a:buChar char="○"/>
              <a:defRPr sz="1400">
                <a:solidFill>
                  <a:schemeClr val="lt1"/>
                </a:solidFill>
              </a:defRPr>
            </a:lvl8pPr>
            <a:lvl9pPr indent="-317500" lvl="8" marL="4114800">
              <a:spcBef>
                <a:spcPts val="0"/>
              </a:spcBef>
              <a:spcAft>
                <a:spcPts val="0"/>
              </a:spcAft>
              <a:buClr>
                <a:schemeClr val="lt1"/>
              </a:buClr>
              <a:buSzPts val="1400"/>
              <a:buChar char="■"/>
              <a:defRPr sz="1400">
                <a:solidFill>
                  <a:schemeClr val="lt1"/>
                </a:solidFill>
              </a:defRPr>
            </a:lvl9pPr>
          </a:lstStyle>
          <a:p/>
        </p:txBody>
      </p:sp>
      <p:sp>
        <p:nvSpPr>
          <p:cNvPr id="431" name="Google Shape;431;p42"/>
          <p:cNvSpPr/>
          <p:nvPr>
            <p:ph idx="4" type="pic"/>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4 Column ">
  <p:cSld name="TITLE_2_1_1_1_1">
    <p:spTree>
      <p:nvGrpSpPr>
        <p:cNvPr id="432"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34" name="Google Shape;434;p43"/>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35" name="Google Shape;435;p43"/>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36" name="Google Shape;436;p43"/>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37" name="Google Shape;437;p43"/>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38" name="Google Shape;438;p43"/>
          <p:cNvSpPr/>
          <p:nvPr/>
        </p:nvSpPr>
        <p:spPr>
          <a:xfrm>
            <a:off x="0" y="1226475"/>
            <a:ext cx="22896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41" name="Google Shape;441;p43"/>
          <p:cNvSpPr txBox="1"/>
          <p:nvPr>
            <p:ph idx="3" type="subTitle"/>
          </p:nvPr>
        </p:nvSpPr>
        <p:spPr>
          <a:xfrm>
            <a:off x="205725" y="2736600"/>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2" name="Google Shape;442;p43"/>
          <p:cNvSpPr txBox="1"/>
          <p:nvPr>
            <p:ph idx="4" type="body"/>
          </p:nvPr>
        </p:nvSpPr>
        <p:spPr>
          <a:xfrm>
            <a:off x="205700" y="3291860"/>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3" name="Google Shape;443;p43"/>
          <p:cNvSpPr txBox="1"/>
          <p:nvPr>
            <p:ph idx="5" type="subTitle"/>
          </p:nvPr>
        </p:nvSpPr>
        <p:spPr>
          <a:xfrm>
            <a:off x="2509242"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4" name="Google Shape;444;p43"/>
          <p:cNvSpPr txBox="1"/>
          <p:nvPr>
            <p:ph idx="6" type="body"/>
          </p:nvPr>
        </p:nvSpPr>
        <p:spPr>
          <a:xfrm>
            <a:off x="2509217"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5" name="Google Shape;445;p43"/>
          <p:cNvSpPr txBox="1"/>
          <p:nvPr>
            <p:ph idx="7" type="subTitle"/>
          </p:nvPr>
        </p:nvSpPr>
        <p:spPr>
          <a:xfrm>
            <a:off x="4813008"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6" name="Google Shape;446;p43"/>
          <p:cNvSpPr txBox="1"/>
          <p:nvPr>
            <p:ph idx="8" type="body"/>
          </p:nvPr>
        </p:nvSpPr>
        <p:spPr>
          <a:xfrm>
            <a:off x="4812983"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7" name="Google Shape;447;p43"/>
          <p:cNvSpPr txBox="1"/>
          <p:nvPr>
            <p:ph idx="9" type="subTitle"/>
          </p:nvPr>
        </p:nvSpPr>
        <p:spPr>
          <a:xfrm>
            <a:off x="7091930" y="2736625"/>
            <a:ext cx="18273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48" name="Google Shape;448;p43"/>
          <p:cNvSpPr txBox="1"/>
          <p:nvPr>
            <p:ph idx="13" type="body"/>
          </p:nvPr>
        </p:nvSpPr>
        <p:spPr>
          <a:xfrm>
            <a:off x="7091905" y="3291885"/>
            <a:ext cx="18273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49" name="Google Shape;449;p43"/>
          <p:cNvSpPr/>
          <p:nvPr>
            <p:ph idx="14" type="pic"/>
          </p:nvPr>
        </p:nvSpPr>
        <p:spPr>
          <a:xfrm>
            <a:off x="183850" y="1481700"/>
            <a:ext cx="994200" cy="994200"/>
          </a:xfrm>
          <a:prstGeom prst="rect">
            <a:avLst/>
          </a:prstGeom>
          <a:noFill/>
          <a:ln>
            <a:noFill/>
          </a:ln>
        </p:spPr>
      </p:sp>
      <p:sp>
        <p:nvSpPr>
          <p:cNvPr id="450" name="Google Shape;450;p43"/>
          <p:cNvSpPr/>
          <p:nvPr>
            <p:ph idx="15" type="pic"/>
          </p:nvPr>
        </p:nvSpPr>
        <p:spPr>
          <a:xfrm>
            <a:off x="2509225" y="1481700"/>
            <a:ext cx="994200" cy="994200"/>
          </a:xfrm>
          <a:prstGeom prst="rect">
            <a:avLst/>
          </a:prstGeom>
          <a:noFill/>
          <a:ln>
            <a:noFill/>
          </a:ln>
        </p:spPr>
      </p:sp>
      <p:sp>
        <p:nvSpPr>
          <p:cNvPr id="451" name="Google Shape;451;p43"/>
          <p:cNvSpPr/>
          <p:nvPr>
            <p:ph idx="16" type="pic"/>
          </p:nvPr>
        </p:nvSpPr>
        <p:spPr>
          <a:xfrm>
            <a:off x="4812975" y="1481700"/>
            <a:ext cx="994200" cy="994200"/>
          </a:xfrm>
          <a:prstGeom prst="rect">
            <a:avLst/>
          </a:prstGeom>
          <a:noFill/>
          <a:ln>
            <a:noFill/>
          </a:ln>
        </p:spPr>
      </p:sp>
      <p:sp>
        <p:nvSpPr>
          <p:cNvPr id="452" name="Google Shape;452;p43"/>
          <p:cNvSpPr/>
          <p:nvPr>
            <p:ph idx="17" type="pic"/>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5 Column">
  <p:cSld name="TITLE_2_1_1_1_1_2">
    <p:spTree>
      <p:nvGrpSpPr>
        <p:cNvPr id="453"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59" name="Google Shape;459;p44"/>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60" name="Google Shape;460;p44"/>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61" name="Google Shape;461;p44"/>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62" name="Google Shape;462;p44"/>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63" name="Google Shape;463;p44"/>
          <p:cNvSpPr txBox="1"/>
          <p:nvPr>
            <p:ph idx="3" type="subTitle"/>
          </p:nvPr>
        </p:nvSpPr>
        <p:spPr>
          <a:xfrm>
            <a:off x="205720"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64" name="Google Shape;464;p44"/>
          <p:cNvSpPr txBox="1"/>
          <p:nvPr>
            <p:ph idx="4" type="body"/>
          </p:nvPr>
        </p:nvSpPr>
        <p:spPr>
          <a:xfrm>
            <a:off x="205700"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65" name="Google Shape;465;p44"/>
          <p:cNvSpPr/>
          <p:nvPr>
            <p:ph idx="5" type="pic"/>
          </p:nvPr>
        </p:nvSpPr>
        <p:spPr>
          <a:xfrm>
            <a:off x="183850" y="1481700"/>
            <a:ext cx="994200" cy="994200"/>
          </a:xfrm>
          <a:prstGeom prst="rect">
            <a:avLst/>
          </a:prstGeom>
          <a:noFill/>
          <a:ln>
            <a:noFill/>
          </a:ln>
        </p:spPr>
      </p:sp>
      <p:sp>
        <p:nvSpPr>
          <p:cNvPr id="466" name="Google Shape;466;p44"/>
          <p:cNvSpPr/>
          <p:nvPr>
            <p:ph idx="6" type="pic"/>
          </p:nvPr>
        </p:nvSpPr>
        <p:spPr>
          <a:xfrm>
            <a:off x="2023222" y="1481700"/>
            <a:ext cx="994200" cy="994200"/>
          </a:xfrm>
          <a:prstGeom prst="rect">
            <a:avLst/>
          </a:prstGeom>
          <a:noFill/>
          <a:ln>
            <a:noFill/>
          </a:ln>
        </p:spPr>
      </p:sp>
      <p:sp>
        <p:nvSpPr>
          <p:cNvPr id="467" name="Google Shape;467;p44"/>
          <p:cNvSpPr/>
          <p:nvPr>
            <p:ph idx="7" type="pic"/>
          </p:nvPr>
        </p:nvSpPr>
        <p:spPr>
          <a:xfrm>
            <a:off x="3852019" y="1481700"/>
            <a:ext cx="994200" cy="994200"/>
          </a:xfrm>
          <a:prstGeom prst="rect">
            <a:avLst/>
          </a:prstGeom>
          <a:noFill/>
          <a:ln>
            <a:noFill/>
          </a:ln>
        </p:spPr>
      </p:sp>
      <p:sp>
        <p:nvSpPr>
          <p:cNvPr id="468" name="Google Shape;468;p44"/>
          <p:cNvSpPr/>
          <p:nvPr>
            <p:ph idx="8" type="pic"/>
          </p:nvPr>
        </p:nvSpPr>
        <p:spPr>
          <a:xfrm>
            <a:off x="5680816" y="1481700"/>
            <a:ext cx="994200" cy="994200"/>
          </a:xfrm>
          <a:prstGeom prst="rect">
            <a:avLst/>
          </a:prstGeom>
          <a:noFill/>
          <a:ln>
            <a:noFill/>
          </a:ln>
        </p:spPr>
      </p:sp>
      <p:sp>
        <p:nvSpPr>
          <p:cNvPr id="469" name="Google Shape;469;p44"/>
          <p:cNvSpPr/>
          <p:nvPr>
            <p:ph idx="9" type="pic"/>
          </p:nvPr>
        </p:nvSpPr>
        <p:spPr>
          <a:xfrm>
            <a:off x="7509613" y="1481700"/>
            <a:ext cx="994200" cy="994200"/>
          </a:xfrm>
          <a:prstGeom prst="rect">
            <a:avLst/>
          </a:prstGeom>
          <a:noFill/>
          <a:ln>
            <a:noFill/>
          </a:ln>
        </p:spPr>
      </p:sp>
      <p:sp>
        <p:nvSpPr>
          <p:cNvPr id="470" name="Google Shape;470;p44"/>
          <p:cNvSpPr txBox="1"/>
          <p:nvPr>
            <p:ph idx="13" type="subTitle"/>
          </p:nvPr>
        </p:nvSpPr>
        <p:spPr>
          <a:xfrm>
            <a:off x="20301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1" name="Google Shape;471;p44"/>
          <p:cNvSpPr txBox="1"/>
          <p:nvPr>
            <p:ph idx="14" type="body"/>
          </p:nvPr>
        </p:nvSpPr>
        <p:spPr>
          <a:xfrm>
            <a:off x="20300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2" name="Google Shape;472;p44"/>
          <p:cNvSpPr txBox="1"/>
          <p:nvPr>
            <p:ph idx="15" type="subTitle"/>
          </p:nvPr>
        </p:nvSpPr>
        <p:spPr>
          <a:xfrm>
            <a:off x="38589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3" name="Google Shape;473;p44"/>
          <p:cNvSpPr txBox="1"/>
          <p:nvPr>
            <p:ph idx="16" type="body"/>
          </p:nvPr>
        </p:nvSpPr>
        <p:spPr>
          <a:xfrm>
            <a:off x="38588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4" name="Google Shape;474;p44"/>
          <p:cNvSpPr txBox="1"/>
          <p:nvPr>
            <p:ph idx="17" type="subTitle"/>
          </p:nvPr>
        </p:nvSpPr>
        <p:spPr>
          <a:xfrm>
            <a:off x="56877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5" name="Google Shape;475;p44"/>
          <p:cNvSpPr txBox="1"/>
          <p:nvPr>
            <p:ph idx="18" type="body"/>
          </p:nvPr>
        </p:nvSpPr>
        <p:spPr>
          <a:xfrm>
            <a:off x="56876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76" name="Google Shape;476;p44"/>
          <p:cNvSpPr txBox="1"/>
          <p:nvPr>
            <p:ph idx="19" type="subTitle"/>
          </p:nvPr>
        </p:nvSpPr>
        <p:spPr>
          <a:xfrm>
            <a:off x="7516507" y="2508000"/>
            <a:ext cx="14262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77" name="Google Shape;477;p44"/>
          <p:cNvSpPr txBox="1"/>
          <p:nvPr>
            <p:ph idx="20" type="body"/>
          </p:nvPr>
        </p:nvSpPr>
        <p:spPr>
          <a:xfrm>
            <a:off x="7516488" y="3063257"/>
            <a:ext cx="1426200" cy="15822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6 Column">
  <p:cSld name="TITLE_2_1_1_1_1_2_1">
    <p:spTree>
      <p:nvGrpSpPr>
        <p:cNvPr id="478"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484" name="Google Shape;484;p45"/>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485" name="Google Shape;485;p45"/>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486" name="Google Shape;486;p45"/>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487" name="Google Shape;487;p45"/>
          <p:cNvSpPr txBox="1"/>
          <p:nvPr>
            <p:ph type="title"/>
          </p:nvPr>
        </p:nvSpPr>
        <p:spPr>
          <a:xfrm>
            <a:off x="73150" y="340625"/>
            <a:ext cx="8953800" cy="701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488" name="Google Shape;488;p45"/>
          <p:cNvSpPr txBox="1"/>
          <p:nvPr>
            <p:ph idx="3" type="subTitle"/>
          </p:nvPr>
        </p:nvSpPr>
        <p:spPr>
          <a:xfrm>
            <a:off x="171431"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89" name="Google Shape;489;p45"/>
          <p:cNvSpPr txBox="1"/>
          <p:nvPr>
            <p:ph idx="4" type="body"/>
          </p:nvPr>
        </p:nvSpPr>
        <p:spPr>
          <a:xfrm>
            <a:off x="171425"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0" name="Google Shape;490;p45"/>
          <p:cNvSpPr/>
          <p:nvPr>
            <p:ph idx="5" type="pic"/>
          </p:nvPr>
        </p:nvSpPr>
        <p:spPr>
          <a:xfrm>
            <a:off x="153200" y="1481700"/>
            <a:ext cx="828600" cy="828600"/>
          </a:xfrm>
          <a:prstGeom prst="rect">
            <a:avLst/>
          </a:prstGeom>
          <a:noFill/>
          <a:ln>
            <a:noFill/>
          </a:ln>
        </p:spPr>
      </p:sp>
      <p:sp>
        <p:nvSpPr>
          <p:cNvPr id="491" name="Google Shape;491;p45"/>
          <p:cNvSpPr/>
          <p:nvPr>
            <p:ph idx="6" type="pic"/>
          </p:nvPr>
        </p:nvSpPr>
        <p:spPr>
          <a:xfrm>
            <a:off x="1685996" y="1481700"/>
            <a:ext cx="828600" cy="828600"/>
          </a:xfrm>
          <a:prstGeom prst="rect">
            <a:avLst/>
          </a:prstGeom>
          <a:noFill/>
          <a:ln>
            <a:noFill/>
          </a:ln>
        </p:spPr>
      </p:sp>
      <p:sp>
        <p:nvSpPr>
          <p:cNvPr id="492" name="Google Shape;492;p45"/>
          <p:cNvSpPr/>
          <p:nvPr>
            <p:ph idx="7" type="pic"/>
          </p:nvPr>
        </p:nvSpPr>
        <p:spPr>
          <a:xfrm>
            <a:off x="3209979" y="1481700"/>
            <a:ext cx="828600" cy="828600"/>
          </a:xfrm>
          <a:prstGeom prst="rect">
            <a:avLst/>
          </a:prstGeom>
          <a:noFill/>
          <a:ln>
            <a:noFill/>
          </a:ln>
        </p:spPr>
      </p:sp>
      <p:sp>
        <p:nvSpPr>
          <p:cNvPr id="493" name="Google Shape;493;p45"/>
          <p:cNvSpPr/>
          <p:nvPr>
            <p:ph idx="8" type="pic"/>
          </p:nvPr>
        </p:nvSpPr>
        <p:spPr>
          <a:xfrm>
            <a:off x="4733963" y="1481700"/>
            <a:ext cx="828600" cy="828600"/>
          </a:xfrm>
          <a:prstGeom prst="rect">
            <a:avLst/>
          </a:prstGeom>
          <a:noFill/>
          <a:ln>
            <a:noFill/>
          </a:ln>
        </p:spPr>
      </p:sp>
      <p:sp>
        <p:nvSpPr>
          <p:cNvPr id="494" name="Google Shape;494;p45"/>
          <p:cNvSpPr/>
          <p:nvPr>
            <p:ph idx="9" type="pic"/>
          </p:nvPr>
        </p:nvSpPr>
        <p:spPr>
          <a:xfrm>
            <a:off x="6257946" y="1481700"/>
            <a:ext cx="828600" cy="828600"/>
          </a:xfrm>
          <a:prstGeom prst="rect">
            <a:avLst/>
          </a:prstGeom>
          <a:noFill/>
          <a:ln>
            <a:noFill/>
          </a:ln>
        </p:spPr>
      </p:sp>
      <p:sp>
        <p:nvSpPr>
          <p:cNvPr id="495" name="Google Shape;495;p45"/>
          <p:cNvSpPr txBox="1"/>
          <p:nvPr>
            <p:ph idx="13" type="subTitle"/>
          </p:nvPr>
        </p:nvSpPr>
        <p:spPr>
          <a:xfrm>
            <a:off x="1691737"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6" name="Google Shape;496;p45"/>
          <p:cNvSpPr txBox="1"/>
          <p:nvPr>
            <p:ph idx="14" type="body"/>
          </p:nvPr>
        </p:nvSpPr>
        <p:spPr>
          <a:xfrm>
            <a:off x="169173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7" name="Google Shape;497;p45"/>
          <p:cNvSpPr txBox="1"/>
          <p:nvPr>
            <p:ph idx="15" type="subTitle"/>
          </p:nvPr>
        </p:nvSpPr>
        <p:spPr>
          <a:xfrm>
            <a:off x="321571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498" name="Google Shape;498;p45"/>
          <p:cNvSpPr txBox="1"/>
          <p:nvPr>
            <p:ph idx="16" type="body"/>
          </p:nvPr>
        </p:nvSpPr>
        <p:spPr>
          <a:xfrm>
            <a:off x="3215712"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499" name="Google Shape;499;p45"/>
          <p:cNvSpPr txBox="1"/>
          <p:nvPr>
            <p:ph idx="17" type="subTitle"/>
          </p:nvPr>
        </p:nvSpPr>
        <p:spPr>
          <a:xfrm>
            <a:off x="4739702"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0" name="Google Shape;500;p45"/>
          <p:cNvSpPr txBox="1"/>
          <p:nvPr>
            <p:ph idx="18" type="body"/>
          </p:nvPr>
        </p:nvSpPr>
        <p:spPr>
          <a:xfrm>
            <a:off x="4739694"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01" name="Google Shape;501;p45"/>
          <p:cNvSpPr txBox="1"/>
          <p:nvPr>
            <p:ph idx="19" type="subTitle"/>
          </p:nvPr>
        </p:nvSpPr>
        <p:spPr>
          <a:xfrm>
            <a:off x="6263685"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2" name="Google Shape;502;p45"/>
          <p:cNvSpPr txBox="1"/>
          <p:nvPr>
            <p:ph idx="20" type="body"/>
          </p:nvPr>
        </p:nvSpPr>
        <p:spPr>
          <a:xfrm>
            <a:off x="6263677"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503" name="Google Shape;503;p45"/>
          <p:cNvSpPr/>
          <p:nvPr/>
        </p:nvSpPr>
        <p:spPr>
          <a:xfrm>
            <a:off x="7619949" y="1226475"/>
            <a:ext cx="1524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04" name="Google Shape;504;p45"/>
          <p:cNvSpPr/>
          <p:nvPr>
            <p:ph idx="21" type="pic"/>
          </p:nvPr>
        </p:nvSpPr>
        <p:spPr>
          <a:xfrm>
            <a:off x="7781973" y="1481700"/>
            <a:ext cx="828600" cy="828600"/>
          </a:xfrm>
          <a:prstGeom prst="rect">
            <a:avLst/>
          </a:prstGeom>
          <a:noFill/>
          <a:ln>
            <a:noFill/>
          </a:ln>
        </p:spPr>
      </p:sp>
      <p:sp>
        <p:nvSpPr>
          <p:cNvPr id="505" name="Google Shape;505;p45"/>
          <p:cNvSpPr txBox="1"/>
          <p:nvPr>
            <p:ph idx="22" type="subTitle"/>
          </p:nvPr>
        </p:nvSpPr>
        <p:spPr>
          <a:xfrm>
            <a:off x="7787709" y="2431800"/>
            <a:ext cx="1188300" cy="4350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06" name="Google Shape;506;p45"/>
          <p:cNvSpPr txBox="1"/>
          <p:nvPr>
            <p:ph idx="23" type="body"/>
          </p:nvPr>
        </p:nvSpPr>
        <p:spPr>
          <a:xfrm>
            <a:off x="7787700" y="2987048"/>
            <a:ext cx="1188300" cy="2007600"/>
          </a:xfrm>
          <a:prstGeom prst="rect">
            <a:avLst/>
          </a:prstGeom>
        </p:spPr>
        <p:txBody>
          <a:bodyPr anchorCtr="0" anchor="t" bIns="91425" lIns="0"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3 Column">
  <p:cSld name="TITLE_2_1_1_1_1_1">
    <p:spTree>
      <p:nvGrpSpPr>
        <p:cNvPr id="507" name="Shape 507"/>
        <p:cNvGrpSpPr/>
        <p:nvPr/>
      </p:nvGrpSpPr>
      <p:grpSpPr>
        <a:xfrm>
          <a:off x="0" y="0"/>
          <a:ext cx="0" cy="0"/>
          <a:chOff x="0" y="0"/>
          <a:chExt cx="0" cy="0"/>
        </a:xfrm>
      </p:grpSpPr>
      <p:sp>
        <p:nvSpPr>
          <p:cNvPr id="508" name="Google Shape;508;p46"/>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09" name="Google Shape;509;p46"/>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10" name="Google Shape;510;p46"/>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11" name="Google Shape;511;p46"/>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12" name="Google Shape;512;p46"/>
          <p:cNvSpPr/>
          <p:nvPr/>
        </p:nvSpPr>
        <p:spPr>
          <a:xfrm>
            <a:off x="0" y="1226475"/>
            <a:ext cx="3048000" cy="391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15" name="Google Shape;515;p46"/>
          <p:cNvSpPr/>
          <p:nvPr>
            <p:ph idx="3" type="pic"/>
          </p:nvPr>
        </p:nvSpPr>
        <p:spPr>
          <a:xfrm>
            <a:off x="183850" y="1481700"/>
            <a:ext cx="994200" cy="994200"/>
          </a:xfrm>
          <a:prstGeom prst="rect">
            <a:avLst/>
          </a:prstGeom>
          <a:noFill/>
          <a:ln>
            <a:noFill/>
          </a:ln>
        </p:spPr>
      </p:sp>
      <p:sp>
        <p:nvSpPr>
          <p:cNvPr id="516" name="Google Shape;516;p46"/>
          <p:cNvSpPr/>
          <p:nvPr>
            <p:ph idx="4" type="pic"/>
          </p:nvPr>
        </p:nvSpPr>
        <p:spPr>
          <a:xfrm>
            <a:off x="3242451" y="1481700"/>
            <a:ext cx="994200" cy="994200"/>
          </a:xfrm>
          <a:prstGeom prst="rect">
            <a:avLst/>
          </a:prstGeom>
          <a:noFill/>
          <a:ln>
            <a:noFill/>
          </a:ln>
        </p:spPr>
      </p:sp>
      <p:sp>
        <p:nvSpPr>
          <p:cNvPr id="517" name="Google Shape;517;p46"/>
          <p:cNvSpPr/>
          <p:nvPr>
            <p:ph idx="5" type="pic"/>
          </p:nvPr>
        </p:nvSpPr>
        <p:spPr>
          <a:xfrm>
            <a:off x="6290475" y="1481700"/>
            <a:ext cx="994200" cy="994200"/>
          </a:xfrm>
          <a:prstGeom prst="rect">
            <a:avLst/>
          </a:prstGeom>
          <a:noFill/>
          <a:ln>
            <a:noFill/>
          </a:ln>
        </p:spPr>
      </p:sp>
      <p:sp>
        <p:nvSpPr>
          <p:cNvPr id="518" name="Google Shape;518;p46"/>
          <p:cNvSpPr txBox="1"/>
          <p:nvPr>
            <p:ph idx="6" type="subTitle"/>
          </p:nvPr>
        </p:nvSpPr>
        <p:spPr>
          <a:xfrm>
            <a:off x="205735" y="2736600"/>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19" name="Google Shape;519;p46"/>
          <p:cNvSpPr txBox="1"/>
          <p:nvPr>
            <p:ph idx="7" type="body"/>
          </p:nvPr>
        </p:nvSpPr>
        <p:spPr>
          <a:xfrm>
            <a:off x="205700" y="3291857"/>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20" name="Google Shape;520;p46"/>
          <p:cNvSpPr txBox="1"/>
          <p:nvPr>
            <p:ph idx="8" type="subTitle"/>
          </p:nvPr>
        </p:nvSpPr>
        <p:spPr>
          <a:xfrm>
            <a:off x="3253915"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1" name="Google Shape;521;p46"/>
          <p:cNvSpPr txBox="1"/>
          <p:nvPr>
            <p:ph idx="9" type="body"/>
          </p:nvPr>
        </p:nvSpPr>
        <p:spPr>
          <a:xfrm>
            <a:off x="3253879"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522" name="Google Shape;522;p46"/>
          <p:cNvSpPr txBox="1"/>
          <p:nvPr>
            <p:ph idx="13" type="subTitle"/>
          </p:nvPr>
        </p:nvSpPr>
        <p:spPr>
          <a:xfrm>
            <a:off x="6299133" y="2736625"/>
            <a:ext cx="2581800" cy="435000"/>
          </a:xfrm>
          <a:prstGeom prst="rect">
            <a:avLst/>
          </a:prstGeom>
        </p:spPr>
        <p:txBody>
          <a:bodyPr anchorCtr="0" anchor="t" bIns="91425" lIns="0"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523" name="Google Shape;523;p46"/>
          <p:cNvSpPr txBox="1"/>
          <p:nvPr>
            <p:ph idx="14" type="body"/>
          </p:nvPr>
        </p:nvSpPr>
        <p:spPr>
          <a:xfrm>
            <a:off x="6299098" y="3291882"/>
            <a:ext cx="2581800" cy="15822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portunities and Challenges">
  <p:cSld name="TITLE_2_1_1_2">
    <p:bg>
      <p:bgPr>
        <a:solidFill>
          <a:schemeClr val="dk1"/>
        </a:solidFill>
      </p:bgPr>
    </p:bg>
    <p:spTree>
      <p:nvGrpSpPr>
        <p:cNvPr id="524" name="Shape 524"/>
        <p:cNvGrpSpPr/>
        <p:nvPr/>
      </p:nvGrpSpPr>
      <p:grpSpPr>
        <a:xfrm>
          <a:off x="0" y="0"/>
          <a:ext cx="0" cy="0"/>
          <a:chOff x="0" y="0"/>
          <a:chExt cx="0" cy="0"/>
        </a:xfrm>
      </p:grpSpPr>
      <p:sp>
        <p:nvSpPr>
          <p:cNvPr id="525" name="Google Shape;525;p47"/>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p:txBody>
      </p:sp>
      <p:sp>
        <p:nvSpPr>
          <p:cNvPr id="526" name="Google Shape;526;p47"/>
          <p:cNvSpPr txBox="1"/>
          <p:nvPr>
            <p:ph idx="2"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p:txBody>
      </p:sp>
      <p:sp>
        <p:nvSpPr>
          <p:cNvPr id="527" name="Google Shape;527;p47"/>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28" name="Google Shape;528;p47"/>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p:txBody>
      </p:sp>
      <p:sp>
        <p:nvSpPr>
          <p:cNvPr id="529" name="Google Shape;529;p47"/>
          <p:cNvSpPr/>
          <p:nvPr>
            <p:ph idx="3" type="pic"/>
          </p:nvPr>
        </p:nvSpPr>
        <p:spPr>
          <a:xfrm>
            <a:off x="4235850" y="3600625"/>
            <a:ext cx="2494800" cy="1542900"/>
          </a:xfrm>
          <a:prstGeom prst="rect">
            <a:avLst/>
          </a:prstGeom>
          <a:noFill/>
          <a:ln>
            <a:noFill/>
          </a:ln>
        </p:spPr>
      </p:sp>
      <p:sp>
        <p:nvSpPr>
          <p:cNvPr id="530" name="Google Shape;530;p47"/>
          <p:cNvSpPr/>
          <p:nvPr>
            <p:ph idx="4" type="pic"/>
          </p:nvPr>
        </p:nvSpPr>
        <p:spPr>
          <a:xfrm>
            <a:off x="5748150" y="1121900"/>
            <a:ext cx="3395700" cy="2478600"/>
          </a:xfrm>
          <a:prstGeom prst="rect">
            <a:avLst/>
          </a:prstGeom>
          <a:noFill/>
          <a:ln>
            <a:noFill/>
          </a:ln>
        </p:spPr>
      </p:sp>
      <p:sp>
        <p:nvSpPr>
          <p:cNvPr id="531" name="Google Shape;531;p47"/>
          <p:cNvSpPr txBox="1"/>
          <p:nvPr>
            <p:ph idx="5" type="subTitle"/>
          </p:nvPr>
        </p:nvSpPr>
        <p:spPr>
          <a:xfrm>
            <a:off x="170300" y="1466475"/>
            <a:ext cx="3328200" cy="31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p:cSld name="TITLE_2_2">
    <p:bg>
      <p:bgPr>
        <a:solidFill>
          <a:schemeClr val="lt1"/>
        </a:solidFill>
      </p:bgPr>
    </p:bg>
    <p:spTree>
      <p:nvGrpSpPr>
        <p:cNvPr id="532" name="Shape 532"/>
        <p:cNvGrpSpPr/>
        <p:nvPr/>
      </p:nvGrpSpPr>
      <p:grpSpPr>
        <a:xfrm>
          <a:off x="0" y="0"/>
          <a:ext cx="0" cy="0"/>
          <a:chOff x="0" y="0"/>
          <a:chExt cx="0" cy="0"/>
        </a:xfrm>
      </p:grpSpPr>
      <p:sp>
        <p:nvSpPr>
          <p:cNvPr id="533" name="Google Shape;533;p48"/>
          <p:cNvSpPr/>
          <p:nvPr>
            <p:ph idx="2" type="pic"/>
          </p:nvPr>
        </p:nvSpPr>
        <p:spPr>
          <a:xfrm>
            <a:off x="5751600" y="1419575"/>
            <a:ext cx="2234700" cy="824400"/>
          </a:xfrm>
          <a:prstGeom prst="rect">
            <a:avLst/>
          </a:prstGeom>
          <a:noFill/>
          <a:ln>
            <a:noFill/>
          </a:ln>
        </p:spPr>
      </p:sp>
      <p:sp>
        <p:nvSpPr>
          <p:cNvPr id="534" name="Google Shape;534;p48"/>
          <p:cNvSpPr/>
          <p:nvPr>
            <p:ph idx="3" type="pic"/>
          </p:nvPr>
        </p:nvSpPr>
        <p:spPr>
          <a:xfrm>
            <a:off x="3516900" y="1419525"/>
            <a:ext cx="2234700" cy="824400"/>
          </a:xfrm>
          <a:prstGeom prst="rect">
            <a:avLst/>
          </a:prstGeom>
          <a:noFill/>
          <a:ln>
            <a:noFill/>
          </a:ln>
        </p:spPr>
      </p:sp>
      <p:sp>
        <p:nvSpPr>
          <p:cNvPr id="535" name="Google Shape;535;p48"/>
          <p:cNvSpPr/>
          <p:nvPr>
            <p:ph idx="4" type="pic"/>
          </p:nvPr>
        </p:nvSpPr>
        <p:spPr>
          <a:xfrm>
            <a:off x="1282250" y="1419575"/>
            <a:ext cx="2234700" cy="824400"/>
          </a:xfrm>
          <a:prstGeom prst="rect">
            <a:avLst/>
          </a:prstGeom>
          <a:noFill/>
          <a:ln>
            <a:noFill/>
          </a:ln>
        </p:spPr>
      </p:sp>
      <p:sp>
        <p:nvSpPr>
          <p:cNvPr id="536" name="Google Shape;536;p48"/>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37" name="Google Shape;537;p48"/>
          <p:cNvSpPr txBox="1"/>
          <p:nvPr>
            <p:ph idx="5" type="subTitle"/>
          </p:nvPr>
        </p:nvSpPr>
        <p:spPr>
          <a:xfrm>
            <a:off x="6207450" y="22625"/>
            <a:ext cx="2800800" cy="228600"/>
          </a:xfrm>
          <a:prstGeom prst="rect">
            <a:avLst/>
          </a:prstGeom>
        </p:spPr>
        <p:txBody>
          <a:bodyPr anchorCtr="0" anchor="t" bIns="91425" lIns="0" spcFirstLastPara="1" rIns="91425" wrap="square" tIns="91425">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p:txBody>
      </p:sp>
      <p:sp>
        <p:nvSpPr>
          <p:cNvPr id="538" name="Google Shape;538;p48"/>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39" name="Google Shape;539;p48"/>
          <p:cNvSpPr txBox="1"/>
          <p:nvPr>
            <p:ph type="title"/>
          </p:nvPr>
        </p:nvSpPr>
        <p:spPr>
          <a:xfrm>
            <a:off x="73152" y="340625"/>
            <a:ext cx="89538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p:txBody>
      </p:sp>
      <p:sp>
        <p:nvSpPr>
          <p:cNvPr id="540" name="Google Shape;540;p48"/>
          <p:cNvSpPr/>
          <p:nvPr/>
        </p:nvSpPr>
        <p:spPr>
          <a:xfrm>
            <a:off x="1282200" y="2243875"/>
            <a:ext cx="2234700" cy="24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ectral"/>
              <a:ea typeface="Spectral"/>
              <a:cs typeface="Spectral"/>
              <a:sym typeface="Spectral"/>
            </a:endParaRPr>
          </a:p>
        </p:txBody>
      </p:sp>
      <p:sp>
        <p:nvSpPr>
          <p:cNvPr id="543" name="Google Shape;543;p48"/>
          <p:cNvSpPr txBox="1"/>
          <p:nvPr>
            <p:ph idx="6" type="subTitle"/>
          </p:nvPr>
        </p:nvSpPr>
        <p:spPr>
          <a:xfrm>
            <a:off x="136337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4" name="Google Shape;544;p48"/>
          <p:cNvSpPr txBox="1"/>
          <p:nvPr>
            <p:ph idx="7" type="subTitle"/>
          </p:nvPr>
        </p:nvSpPr>
        <p:spPr>
          <a:xfrm>
            <a:off x="136337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5" name="Google Shape;545;p48"/>
          <p:cNvSpPr txBox="1"/>
          <p:nvPr>
            <p:ph idx="8" type="subTitle"/>
          </p:nvPr>
        </p:nvSpPr>
        <p:spPr>
          <a:xfrm>
            <a:off x="3621600"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6" name="Google Shape;546;p48"/>
          <p:cNvSpPr txBox="1"/>
          <p:nvPr>
            <p:ph idx="9" type="subTitle"/>
          </p:nvPr>
        </p:nvSpPr>
        <p:spPr>
          <a:xfrm>
            <a:off x="3621600"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47" name="Google Shape;547;p48"/>
          <p:cNvSpPr txBox="1"/>
          <p:nvPr>
            <p:ph idx="13" type="subTitle"/>
          </p:nvPr>
        </p:nvSpPr>
        <p:spPr>
          <a:xfrm>
            <a:off x="5879825" y="2273875"/>
            <a:ext cx="2025300" cy="5838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b="1" sz="1800"/>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548" name="Google Shape;548;p48"/>
          <p:cNvSpPr txBox="1"/>
          <p:nvPr>
            <p:ph idx="14" type="subTitle"/>
          </p:nvPr>
        </p:nvSpPr>
        <p:spPr>
          <a:xfrm>
            <a:off x="5879825" y="2677184"/>
            <a:ext cx="2025300" cy="12474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2_1_2_1">
    <p:bg>
      <p:bgPr>
        <a:solidFill>
          <a:schemeClr val="lt2"/>
        </a:solidFill>
      </p:bgPr>
    </p:bg>
    <p:spTree>
      <p:nvGrpSpPr>
        <p:cNvPr id="549" name="Shape 549"/>
        <p:cNvGrpSpPr/>
        <p:nvPr/>
      </p:nvGrpSpPr>
      <p:grpSpPr>
        <a:xfrm>
          <a:off x="0" y="0"/>
          <a:ext cx="0" cy="0"/>
          <a:chOff x="0" y="0"/>
          <a:chExt cx="0" cy="0"/>
        </a:xfrm>
      </p:grpSpPr>
      <p:sp>
        <p:nvSpPr>
          <p:cNvPr id="550" name="Google Shape;550;p49"/>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51" name="Google Shape;551;p49"/>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52" name="Google Shape;552;p49"/>
          <p:cNvSpPr txBox="1"/>
          <p:nvPr>
            <p:ph type="title"/>
          </p:nvPr>
        </p:nvSpPr>
        <p:spPr>
          <a:xfrm>
            <a:off x="73151" y="340625"/>
            <a:ext cx="3747300" cy="905100"/>
          </a:xfrm>
          <a:prstGeom prst="rect">
            <a:avLst/>
          </a:prstGeom>
        </p:spPr>
        <p:txBody>
          <a:bodyPr anchorCtr="0" anchor="t" bIns="91425" lIns="91425" spcFirstLastPara="1" rIns="91425" wrap="square" tIns="91425">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p:txBody>
      </p:sp>
      <p:sp>
        <p:nvSpPr>
          <p:cNvPr id="553" name="Google Shape;553;p49"/>
          <p:cNvSpPr/>
          <p:nvPr>
            <p:ph idx="2" type="pic"/>
          </p:nvPr>
        </p:nvSpPr>
        <p:spPr>
          <a:xfrm>
            <a:off x="0" y="2771225"/>
            <a:ext cx="2824800" cy="1885500"/>
          </a:xfrm>
          <a:prstGeom prst="rect">
            <a:avLst/>
          </a:prstGeom>
          <a:noFill/>
          <a:ln>
            <a:noFill/>
          </a:ln>
        </p:spPr>
      </p:sp>
      <p:sp>
        <p:nvSpPr>
          <p:cNvPr id="554" name="Google Shape;554;p49"/>
          <p:cNvSpPr/>
          <p:nvPr>
            <p:ph idx="3" type="pic"/>
          </p:nvPr>
        </p:nvSpPr>
        <p:spPr>
          <a:xfrm>
            <a:off x="2824800" y="2015675"/>
            <a:ext cx="2893800" cy="1930200"/>
          </a:xfrm>
          <a:prstGeom prst="rect">
            <a:avLst/>
          </a:prstGeom>
          <a:noFill/>
          <a:ln>
            <a:noFill/>
          </a:ln>
        </p:spPr>
      </p:sp>
      <p:sp>
        <p:nvSpPr>
          <p:cNvPr id="555" name="Google Shape;555;p49"/>
          <p:cNvSpPr/>
          <p:nvPr>
            <p:ph idx="4" type="pic"/>
          </p:nvPr>
        </p:nvSpPr>
        <p:spPr>
          <a:xfrm>
            <a:off x="5718550" y="2610550"/>
            <a:ext cx="2961300" cy="1973700"/>
          </a:xfrm>
          <a:prstGeom prst="rect">
            <a:avLst/>
          </a:prstGeom>
          <a:noFill/>
          <a:ln>
            <a:noFill/>
          </a:ln>
        </p:spPr>
      </p:sp>
      <p:sp>
        <p:nvSpPr>
          <p:cNvPr id="556" name="Google Shape;556;p49"/>
          <p:cNvSpPr/>
          <p:nvPr>
            <p:ph idx="5" type="pic"/>
          </p:nvPr>
        </p:nvSpPr>
        <p:spPr>
          <a:xfrm>
            <a:off x="5718650" y="0"/>
            <a:ext cx="3425400" cy="2246100"/>
          </a:xfrm>
          <a:prstGeom prst="rect">
            <a:avLst/>
          </a:prstGeom>
          <a:noFill/>
          <a:ln>
            <a:noFill/>
          </a:ln>
        </p:spPr>
      </p:sp>
      <p:sp>
        <p:nvSpPr>
          <p:cNvPr id="557" name="Google Shape;557;p49"/>
          <p:cNvSpPr/>
          <p:nvPr>
            <p:ph idx="6" type="pic"/>
          </p:nvPr>
        </p:nvSpPr>
        <p:spPr>
          <a:xfrm>
            <a:off x="3820450" y="0"/>
            <a:ext cx="1898100" cy="1265100"/>
          </a:xfrm>
          <a:prstGeom prst="rect">
            <a:avLst/>
          </a:prstGeom>
          <a:noFill/>
          <a:ln>
            <a:noFill/>
          </a:ln>
        </p:spPr>
      </p:sp>
      <p:sp>
        <p:nvSpPr>
          <p:cNvPr id="558" name="Google Shape;558;p49"/>
          <p:cNvSpPr/>
          <p:nvPr>
            <p:ph idx="7" type="pic"/>
          </p:nvPr>
        </p:nvSpPr>
        <p:spPr>
          <a:xfrm>
            <a:off x="1768175" y="1006775"/>
            <a:ext cx="1056900" cy="1008900"/>
          </a:xfrm>
          <a:prstGeom prst="rect">
            <a:avLst/>
          </a:prstGeom>
          <a:noFill/>
          <a:ln>
            <a:noFill/>
          </a:ln>
        </p:spPr>
      </p:sp>
      <p:sp>
        <p:nvSpPr>
          <p:cNvPr id="559" name="Google Shape;559;p49"/>
          <p:cNvSpPr txBox="1"/>
          <p:nvPr>
            <p:ph idx="8" type="subTitle"/>
          </p:nvPr>
        </p:nvSpPr>
        <p:spPr>
          <a:xfrm>
            <a:off x="1771200" y="205744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49"/>
          <p:cNvSpPr txBox="1"/>
          <p:nvPr>
            <p:ph idx="9" type="subTitle"/>
          </p:nvPr>
        </p:nvSpPr>
        <p:spPr>
          <a:xfrm>
            <a:off x="2901125" y="3987842"/>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1" name="Google Shape;561;p49"/>
          <p:cNvSpPr txBox="1"/>
          <p:nvPr>
            <p:ph idx="13" type="subTitle"/>
          </p:nvPr>
        </p:nvSpPr>
        <p:spPr>
          <a:xfrm>
            <a:off x="73150" y="4736976"/>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2" name="Google Shape;562;p49"/>
          <p:cNvSpPr txBox="1"/>
          <p:nvPr>
            <p:ph idx="14" type="subTitle"/>
          </p:nvPr>
        </p:nvSpPr>
        <p:spPr>
          <a:xfrm>
            <a:off x="5718725" y="465697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3" name="Google Shape;563;p49"/>
          <p:cNvSpPr txBox="1"/>
          <p:nvPr>
            <p:ph idx="15" type="subTitle"/>
          </p:nvPr>
        </p:nvSpPr>
        <p:spPr>
          <a:xfrm>
            <a:off x="5785025" y="228743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4" name="Google Shape;564;p49"/>
          <p:cNvSpPr txBox="1"/>
          <p:nvPr>
            <p:ph idx="16" type="subTitle"/>
          </p:nvPr>
        </p:nvSpPr>
        <p:spPr>
          <a:xfrm>
            <a:off x="3820450" y="1302198"/>
            <a:ext cx="1056900" cy="3231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ITLE_2_1_1_3">
    <p:bg>
      <p:bgPr>
        <a:solidFill>
          <a:schemeClr val="lt2"/>
        </a:solidFill>
      </p:bgPr>
    </p:bg>
    <p:spTree>
      <p:nvGrpSpPr>
        <p:cNvPr id="565" name="Shape 565"/>
        <p:cNvGrpSpPr/>
        <p:nvPr/>
      </p:nvGrpSpPr>
      <p:grpSpPr>
        <a:xfrm>
          <a:off x="0" y="0"/>
          <a:ext cx="0" cy="0"/>
          <a:chOff x="0" y="0"/>
          <a:chExt cx="0" cy="0"/>
        </a:xfrm>
      </p:grpSpPr>
      <p:sp>
        <p:nvSpPr>
          <p:cNvPr id="566" name="Google Shape;566;p50"/>
          <p:cNvSpPr txBox="1"/>
          <p:nvPr>
            <p:ph idx="1" type="subTitle"/>
          </p:nvPr>
        </p:nvSpPr>
        <p:spPr>
          <a:xfrm>
            <a:off x="1771200" y="22625"/>
            <a:ext cx="2800800" cy="228600"/>
          </a:xfrm>
          <a:prstGeom prst="rect">
            <a:avLst/>
          </a:prstGeom>
        </p:spPr>
        <p:txBody>
          <a:bodyPr anchorCtr="0" anchor="t" bIns="91425" lIns="0" spcFirstLastPara="1" rIns="91425" wrap="square" tIns="91425">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p:txBody>
      </p:sp>
      <p:sp>
        <p:nvSpPr>
          <p:cNvPr id="567" name="Google Shape;567;p50"/>
          <p:cNvSpPr txBox="1"/>
          <p:nvPr>
            <p:ph idx="12" type="sldNum"/>
          </p:nvPr>
        </p:nvSpPr>
        <p:spPr>
          <a:xfrm>
            <a:off x="131793" y="17528"/>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568" name="Google Shape;568;p50"/>
          <p:cNvSpPr txBox="1"/>
          <p:nvPr>
            <p:ph type="title"/>
          </p:nvPr>
        </p:nvSpPr>
        <p:spPr>
          <a:xfrm>
            <a:off x="1605875" y="1164200"/>
            <a:ext cx="7538100" cy="1462500"/>
          </a:xfrm>
          <a:prstGeom prst="rect">
            <a:avLst/>
          </a:prstGeom>
        </p:spPr>
        <p:txBody>
          <a:bodyPr anchorCtr="0" anchor="t" bIns="91425" lIns="91425" spcFirstLastPara="1" rIns="91425" wrap="square" tIns="91425">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569" name="Google Shape;569;p50"/>
          <p:cNvSpPr/>
          <p:nvPr>
            <p:ph idx="2" type="pic"/>
          </p:nvPr>
        </p:nvSpPr>
        <p:spPr>
          <a:xfrm>
            <a:off x="1610975" y="3460538"/>
            <a:ext cx="4131000" cy="1683000"/>
          </a:xfrm>
          <a:prstGeom prst="rect">
            <a:avLst/>
          </a:prstGeom>
          <a:noFill/>
          <a:ln>
            <a:noFill/>
          </a:ln>
        </p:spPr>
      </p:sp>
      <p:sp>
        <p:nvSpPr>
          <p:cNvPr id="570" name="Google Shape;570;p50"/>
          <p:cNvSpPr/>
          <p:nvPr>
            <p:ph idx="3" type="pic"/>
          </p:nvPr>
        </p:nvSpPr>
        <p:spPr>
          <a:xfrm>
            <a:off x="6455100" y="0"/>
            <a:ext cx="2688900" cy="3681000"/>
          </a:xfrm>
          <a:prstGeom prst="rect">
            <a:avLst/>
          </a:prstGeom>
          <a:noFill/>
          <a:ln>
            <a:noFill/>
          </a:ln>
        </p:spPr>
      </p:sp>
    </p:spTree>
  </p:cSld>
  <p:clrMapOvr>
    <a:masterClrMapping/>
  </p:clrMapOvr>
  <p:extLst>
    <p:ext uri="{DCECCB84-F9BA-43D5-87BE-67443E8EF086}">
      <p15:sldGuideLst>
        <p15:guide id="1" orient="horz" pos="162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p:txBody>
      </p:sp>
      <p:sp>
        <p:nvSpPr>
          <p:cNvPr id="27" name="Google Shape;27;p6"/>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75" name="Shape 575"/>
        <p:cNvGrpSpPr/>
        <p:nvPr/>
      </p:nvGrpSpPr>
      <p:grpSpPr>
        <a:xfrm>
          <a:off x="0" y="0"/>
          <a:ext cx="0" cy="0"/>
          <a:chOff x="0" y="0"/>
          <a:chExt cx="0" cy="0"/>
        </a:xfrm>
      </p:grpSpPr>
      <p:sp>
        <p:nvSpPr>
          <p:cNvPr id="576" name="Google Shape;576;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77" name="Google Shape;577;p5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8" name="Google Shape;578;p5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79" name="Shape 579"/>
        <p:cNvGrpSpPr/>
        <p:nvPr/>
      </p:nvGrpSpPr>
      <p:grpSpPr>
        <a:xfrm>
          <a:off x="0" y="0"/>
          <a:ext cx="0" cy="0"/>
          <a:chOff x="0" y="0"/>
          <a:chExt cx="0" cy="0"/>
        </a:xfrm>
      </p:grpSpPr>
      <p:sp>
        <p:nvSpPr>
          <p:cNvPr id="580" name="Google Shape;580;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81" name="Google Shape;581;p5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582" name="Shape 582"/>
        <p:cNvGrpSpPr/>
        <p:nvPr/>
      </p:nvGrpSpPr>
      <p:grpSpPr>
        <a:xfrm>
          <a:off x="0" y="0"/>
          <a:ext cx="0" cy="0"/>
          <a:chOff x="0" y="0"/>
          <a:chExt cx="0" cy="0"/>
        </a:xfrm>
      </p:grpSpPr>
      <p:sp>
        <p:nvSpPr>
          <p:cNvPr id="583" name="Google Shape;58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585" name="Google Shape;585;p5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586" name="Shape 586"/>
        <p:cNvGrpSpPr/>
        <p:nvPr/>
      </p:nvGrpSpPr>
      <p:grpSpPr>
        <a:xfrm>
          <a:off x="0" y="0"/>
          <a:ext cx="0" cy="0"/>
          <a:chOff x="0" y="0"/>
          <a:chExt cx="0" cy="0"/>
        </a:xfrm>
      </p:grpSpPr>
      <p:sp>
        <p:nvSpPr>
          <p:cNvPr id="587" name="Google Shape;58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8" name="Google Shape;588;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9" name="Google Shape;589;p5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0" name="Google Shape;590;p5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91" name="Shape 591"/>
        <p:cNvGrpSpPr/>
        <p:nvPr/>
      </p:nvGrpSpPr>
      <p:grpSpPr>
        <a:xfrm>
          <a:off x="0" y="0"/>
          <a:ext cx="0" cy="0"/>
          <a:chOff x="0" y="0"/>
          <a:chExt cx="0" cy="0"/>
        </a:xfrm>
      </p:grpSpPr>
      <p:sp>
        <p:nvSpPr>
          <p:cNvPr id="592" name="Google Shape;59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5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94" name="Shape 594"/>
        <p:cNvGrpSpPr/>
        <p:nvPr/>
      </p:nvGrpSpPr>
      <p:grpSpPr>
        <a:xfrm>
          <a:off x="0" y="0"/>
          <a:ext cx="0" cy="0"/>
          <a:chOff x="0" y="0"/>
          <a:chExt cx="0" cy="0"/>
        </a:xfrm>
      </p:grpSpPr>
      <p:sp>
        <p:nvSpPr>
          <p:cNvPr id="595" name="Google Shape;595;p5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96" name="Google Shape;596;p5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7" name="Google Shape;597;p5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598" name="Shape 598"/>
        <p:cNvGrpSpPr/>
        <p:nvPr/>
      </p:nvGrpSpPr>
      <p:grpSpPr>
        <a:xfrm>
          <a:off x="0" y="0"/>
          <a:ext cx="0" cy="0"/>
          <a:chOff x="0" y="0"/>
          <a:chExt cx="0" cy="0"/>
        </a:xfrm>
      </p:grpSpPr>
      <p:sp>
        <p:nvSpPr>
          <p:cNvPr id="599" name="Google Shape;599;p5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0" name="Google Shape;600;p5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0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4" name="Google Shape;604;p5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05" name="Google Shape;605;p5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06" name="Google Shape;606;p59"/>
          <p:cNvSpPr txBox="1"/>
          <p:nvPr>
            <p:ph idx="12" type="sldNum"/>
          </p:nvPr>
        </p:nvSpPr>
        <p:spPr>
          <a:xfrm>
            <a:off x="8472458" y="4663217"/>
            <a:ext cx="548700" cy="393600"/>
          </a:xfrm>
          <a:prstGeom prst="rect">
            <a:avLst/>
          </a:prstGeom>
          <a:noFill/>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07" name="Shape 607"/>
        <p:cNvGrpSpPr/>
        <p:nvPr/>
      </p:nvGrpSpPr>
      <p:grpSpPr>
        <a:xfrm>
          <a:off x="0" y="0"/>
          <a:ext cx="0" cy="0"/>
          <a:chOff x="0" y="0"/>
          <a:chExt cx="0" cy="0"/>
        </a:xfrm>
      </p:grpSpPr>
      <p:sp>
        <p:nvSpPr>
          <p:cNvPr id="608" name="Google Shape;608;p6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700"/>
              <a:buNone/>
              <a:defRPr/>
            </a:lvl1pPr>
          </a:lstStyle>
          <a:p/>
        </p:txBody>
      </p:sp>
      <p:sp>
        <p:nvSpPr>
          <p:cNvPr id="609" name="Google Shape;609;p6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610" name="Shape 610"/>
        <p:cNvGrpSpPr/>
        <p:nvPr/>
      </p:nvGrpSpPr>
      <p:grpSpPr>
        <a:xfrm>
          <a:off x="0" y="0"/>
          <a:ext cx="0" cy="0"/>
          <a:chOff x="0" y="0"/>
          <a:chExt cx="0" cy="0"/>
        </a:xfrm>
      </p:grpSpPr>
      <p:sp>
        <p:nvSpPr>
          <p:cNvPr id="611" name="Google Shape;611;p6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6550" lvl="0" marL="457200" algn="ctr">
              <a:spcBef>
                <a:spcPts val="0"/>
              </a:spcBef>
              <a:spcAft>
                <a:spcPts val="0"/>
              </a:spcAft>
              <a:buSzPts val="1700"/>
              <a:buChar char="●"/>
              <a:defRPr/>
            </a:lvl1pPr>
            <a:lvl2pPr indent="-323850" lvl="1" marL="914400" algn="ctr">
              <a:spcBef>
                <a:spcPts val="0"/>
              </a:spcBef>
              <a:spcAft>
                <a:spcPts val="0"/>
              </a:spcAft>
              <a:buSzPts val="1500"/>
              <a:buChar char="○"/>
              <a:defRPr/>
            </a:lvl2pPr>
            <a:lvl3pPr indent="-317500" lvl="2" marL="1371600" algn="ctr">
              <a:spcBef>
                <a:spcPts val="0"/>
              </a:spcBef>
              <a:spcAft>
                <a:spcPts val="0"/>
              </a:spcAft>
              <a:buSzPts val="1400"/>
              <a:buChar char="■"/>
              <a:defRPr/>
            </a:lvl3pPr>
            <a:lvl4pPr indent="-311150" lvl="3" marL="1828800" algn="ctr">
              <a:spcBef>
                <a:spcPts val="0"/>
              </a:spcBef>
              <a:spcAft>
                <a:spcPts val="0"/>
              </a:spcAft>
              <a:buSzPts val="1300"/>
              <a:buChar char="●"/>
              <a:defRPr/>
            </a:lvl4pPr>
            <a:lvl5pPr indent="-304800" lvl="4" marL="2286000" algn="ctr">
              <a:spcBef>
                <a:spcPts val="0"/>
              </a:spcBef>
              <a:spcAft>
                <a:spcPts val="0"/>
              </a:spcAft>
              <a:buSzPts val="1200"/>
              <a:buChar char="○"/>
              <a:defRPr/>
            </a:lvl5pPr>
            <a:lvl6pPr indent="-298450" lvl="5" marL="2743200" algn="ctr">
              <a:spcBef>
                <a:spcPts val="0"/>
              </a:spcBef>
              <a:spcAft>
                <a:spcPts val="0"/>
              </a:spcAft>
              <a:buSzPts val="1100"/>
              <a:buChar char="■"/>
              <a:defRPr/>
            </a:lvl6pPr>
            <a:lvl7pPr indent="-292100" lvl="6" marL="3200400" algn="ctr">
              <a:spcBef>
                <a:spcPts val="0"/>
              </a:spcBef>
              <a:spcAft>
                <a:spcPts val="0"/>
              </a:spcAft>
              <a:buSzPts val="1000"/>
              <a:buChar char="●"/>
              <a:defRPr/>
            </a:lvl7pPr>
            <a:lvl8pPr indent="-285750" lvl="7" marL="3657600" algn="ctr">
              <a:spcBef>
                <a:spcPts val="0"/>
              </a:spcBef>
              <a:spcAft>
                <a:spcPts val="0"/>
              </a:spcAft>
              <a:buSzPts val="900"/>
              <a:buChar char="○"/>
              <a:defRPr/>
            </a:lvl8pPr>
            <a:lvl9pPr indent="-279400" lvl="8" marL="4114800" algn="ctr">
              <a:spcBef>
                <a:spcPts val="0"/>
              </a:spcBef>
              <a:spcAft>
                <a:spcPts val="0"/>
              </a:spcAft>
              <a:buSzPts val="800"/>
              <a:buChar char="■"/>
              <a:defRPr/>
            </a:lvl9pPr>
          </a:lstStyle>
          <a:p/>
        </p:txBody>
      </p:sp>
      <p:sp>
        <p:nvSpPr>
          <p:cNvPr id="613" name="Google Shape;613;p61"/>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614" name="Shape 614"/>
        <p:cNvGrpSpPr/>
        <p:nvPr/>
      </p:nvGrpSpPr>
      <p:grpSpPr>
        <a:xfrm>
          <a:off x="0" y="0"/>
          <a:ext cx="0" cy="0"/>
          <a:chOff x="0" y="0"/>
          <a:chExt cx="0" cy="0"/>
        </a:xfrm>
      </p:grpSpPr>
      <p:sp>
        <p:nvSpPr>
          <p:cNvPr id="615" name="Google Shape;615;p6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616" name="Shape 616"/>
        <p:cNvGrpSpPr/>
        <p:nvPr/>
      </p:nvGrpSpPr>
      <p:grpSpPr>
        <a:xfrm>
          <a:off x="0" y="0"/>
          <a:ext cx="0" cy="0"/>
          <a:chOff x="0" y="0"/>
          <a:chExt cx="0" cy="0"/>
        </a:xfrm>
      </p:grpSpPr>
      <p:sp>
        <p:nvSpPr>
          <p:cNvPr id="617" name="Google Shape;617;p6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p63"/>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19" name="Google Shape;619;p6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0" name="Google Shape;620;p6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1" name="Google Shape;621;p6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2" name="Google Shape;622;p6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3" name="Google Shape;623;p6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24" name="Google Shape;624;p6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625" name="Shape 625"/>
        <p:cNvGrpSpPr/>
        <p:nvPr/>
      </p:nvGrpSpPr>
      <p:grpSpPr>
        <a:xfrm>
          <a:off x="0" y="0"/>
          <a:ext cx="0" cy="0"/>
          <a:chOff x="0" y="0"/>
          <a:chExt cx="0" cy="0"/>
        </a:xfrm>
      </p:grpSpPr>
      <p:sp>
        <p:nvSpPr>
          <p:cNvPr id="626" name="Google Shape;62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7" name="Google Shape;627;p6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28" name="Google Shape;628;p64"/>
          <p:cNvSpPr/>
          <p:nvPr>
            <p:ph idx="2" type="pic"/>
          </p:nvPr>
        </p:nvSpPr>
        <p:spPr>
          <a:xfrm>
            <a:off x="4992024" y="1152775"/>
            <a:ext cx="3840300" cy="3416400"/>
          </a:xfrm>
          <a:prstGeom prst="rect">
            <a:avLst/>
          </a:prstGeom>
          <a:noFill/>
          <a:ln>
            <a:noFill/>
          </a:ln>
        </p:spPr>
      </p:sp>
      <p:sp>
        <p:nvSpPr>
          <p:cNvPr id="629" name="Google Shape;629;p64"/>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630" name="Shape 630"/>
        <p:cNvGrpSpPr/>
        <p:nvPr/>
      </p:nvGrpSpPr>
      <p:grpSpPr>
        <a:xfrm>
          <a:off x="0" y="0"/>
          <a:ext cx="0" cy="0"/>
          <a:chOff x="0" y="0"/>
          <a:chExt cx="0" cy="0"/>
        </a:xfrm>
      </p:grpSpPr>
      <p:sp>
        <p:nvSpPr>
          <p:cNvPr id="631" name="Google Shape;631;p65"/>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32" name="Google Shape;632;p6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33" name="Google Shape;633;p6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34" name="Google Shape;634;p6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35" name="Google Shape;635;p6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36" name="Google Shape;636;p6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637" name="Shape 637"/>
        <p:cNvGrpSpPr/>
        <p:nvPr/>
      </p:nvGrpSpPr>
      <p:grpSpPr>
        <a:xfrm>
          <a:off x="0" y="0"/>
          <a:ext cx="0" cy="0"/>
          <a:chOff x="0" y="0"/>
          <a:chExt cx="0" cy="0"/>
        </a:xfrm>
      </p:grpSpPr>
      <p:sp>
        <p:nvSpPr>
          <p:cNvPr id="638" name="Google Shape;638;p66"/>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39" name="Google Shape;639;p6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40" name="Google Shape;640;p6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41" name="Google Shape;641;p6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42" name="Google Shape;642;p6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43" name="Google Shape;643;p6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4" name="Google Shape;644;p6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45" name="Google Shape;645;p6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646" name="Shape 646"/>
        <p:cNvGrpSpPr/>
        <p:nvPr/>
      </p:nvGrpSpPr>
      <p:grpSpPr>
        <a:xfrm>
          <a:off x="0" y="0"/>
          <a:ext cx="0" cy="0"/>
          <a:chOff x="0" y="0"/>
          <a:chExt cx="0" cy="0"/>
        </a:xfrm>
      </p:grpSpPr>
      <p:sp>
        <p:nvSpPr>
          <p:cNvPr id="647" name="Google Shape;647;p67"/>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48" name="Google Shape;648;p6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49" name="Google Shape;649;p6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50" name="Google Shape;650;p6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51" name="Google Shape;651;p6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23850" lvl="1" marL="914400">
              <a:spcBef>
                <a:spcPts val="0"/>
              </a:spcBef>
              <a:spcAft>
                <a:spcPts val="0"/>
              </a:spcAft>
              <a:buSzPts val="1500"/>
              <a:buChar char="○"/>
              <a:defRPr/>
            </a:lvl2pPr>
            <a:lvl3pPr indent="-317500" lvl="2" marL="1371600">
              <a:spcBef>
                <a:spcPts val="0"/>
              </a:spcBef>
              <a:spcAft>
                <a:spcPts val="0"/>
              </a:spcAft>
              <a:buSzPts val="1400"/>
              <a:buChar char="■"/>
              <a:defRPr/>
            </a:lvl3pPr>
            <a:lvl4pPr indent="-311150" lvl="3" marL="1828800">
              <a:spcBef>
                <a:spcPts val="0"/>
              </a:spcBef>
              <a:spcAft>
                <a:spcPts val="0"/>
              </a:spcAft>
              <a:buSzPts val="1300"/>
              <a:buChar char="●"/>
              <a:defRPr/>
            </a:lvl4pPr>
            <a:lvl5pPr indent="-304800" lvl="4" marL="2286000">
              <a:spcBef>
                <a:spcPts val="0"/>
              </a:spcBef>
              <a:spcAft>
                <a:spcPts val="0"/>
              </a:spcAft>
              <a:buSzPts val="1200"/>
              <a:buChar char="○"/>
              <a:defRPr/>
            </a:lvl5pPr>
            <a:lvl6pPr indent="-298450" lvl="5" marL="2743200">
              <a:spcBef>
                <a:spcPts val="0"/>
              </a:spcBef>
              <a:spcAft>
                <a:spcPts val="0"/>
              </a:spcAft>
              <a:buSzPts val="1100"/>
              <a:buChar char="■"/>
              <a:defRPr/>
            </a:lvl6pPr>
            <a:lvl7pPr indent="-292100" lvl="6" marL="3200400">
              <a:spcBef>
                <a:spcPts val="0"/>
              </a:spcBef>
              <a:spcAft>
                <a:spcPts val="0"/>
              </a:spcAft>
              <a:buSzPts val="1000"/>
              <a:buChar char="●"/>
              <a:defRPr/>
            </a:lvl7pPr>
            <a:lvl8pPr indent="-285750" lvl="7" marL="3657600">
              <a:spcBef>
                <a:spcPts val="0"/>
              </a:spcBef>
              <a:spcAft>
                <a:spcPts val="0"/>
              </a:spcAft>
              <a:buSzPts val="900"/>
              <a:buChar char="○"/>
              <a:defRPr/>
            </a:lvl8pPr>
            <a:lvl9pPr indent="-279400" lvl="8" marL="4114800">
              <a:spcBef>
                <a:spcPts val="0"/>
              </a:spcBef>
              <a:spcAft>
                <a:spcPts val="0"/>
              </a:spcAft>
              <a:buSzPts val="800"/>
              <a:buChar char="■"/>
              <a:defRPr/>
            </a:lvl9pPr>
          </a:lstStyle>
          <a:p/>
        </p:txBody>
      </p:sp>
      <p:sp>
        <p:nvSpPr>
          <p:cNvPr id="652" name="Google Shape;652;p6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53" name="Google Shape;653;p6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4" name="Google Shape;654;p6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5" name="Google Shape;655;p6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656" name="Google Shape;656;p6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657" name="Shape 657"/>
        <p:cNvGrpSpPr/>
        <p:nvPr/>
      </p:nvGrpSpPr>
      <p:grpSpPr>
        <a:xfrm>
          <a:off x="0" y="0"/>
          <a:ext cx="0" cy="0"/>
          <a:chOff x="0" y="0"/>
          <a:chExt cx="0" cy="0"/>
        </a:xfrm>
      </p:grpSpPr>
      <p:sp>
        <p:nvSpPr>
          <p:cNvPr id="658" name="Google Shape;65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9" name="Google Shape;659;p68"/>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0" name="Google Shape;660;p6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661" name="Shape 661"/>
        <p:cNvGrpSpPr/>
        <p:nvPr/>
      </p:nvGrpSpPr>
      <p:grpSpPr>
        <a:xfrm>
          <a:off x="0" y="0"/>
          <a:ext cx="0" cy="0"/>
          <a:chOff x="0" y="0"/>
          <a:chExt cx="0" cy="0"/>
        </a:xfrm>
      </p:grpSpPr>
      <p:sp>
        <p:nvSpPr>
          <p:cNvPr id="662" name="Google Shape;662;p6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3" name="Google Shape;663;p69"/>
          <p:cNvSpPr/>
          <p:nvPr>
            <p:ph idx="2" type="pic"/>
          </p:nvPr>
        </p:nvSpPr>
        <p:spPr>
          <a:xfrm>
            <a:off x="4804825" y="1133300"/>
            <a:ext cx="4027500" cy="2392800"/>
          </a:xfrm>
          <a:prstGeom prst="rect">
            <a:avLst/>
          </a:prstGeom>
          <a:noFill/>
          <a:ln>
            <a:noFill/>
          </a:ln>
        </p:spPr>
      </p:sp>
      <p:sp>
        <p:nvSpPr>
          <p:cNvPr id="664" name="Google Shape;664;p69"/>
          <p:cNvSpPr/>
          <p:nvPr>
            <p:ph idx="3" type="pic"/>
          </p:nvPr>
        </p:nvSpPr>
        <p:spPr>
          <a:xfrm>
            <a:off x="311725" y="1133300"/>
            <a:ext cx="4027500" cy="2392800"/>
          </a:xfrm>
          <a:prstGeom prst="rect">
            <a:avLst/>
          </a:prstGeom>
          <a:noFill/>
          <a:ln>
            <a:noFill/>
          </a:ln>
        </p:spPr>
      </p:sp>
      <p:sp>
        <p:nvSpPr>
          <p:cNvPr id="665" name="Google Shape;665;p6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66" name="Google Shape;666;p69"/>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7" name="Google Shape;66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8" name="Google Shape;668;p6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69" name="Google Shape;669;p6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670" name="Shape 670"/>
        <p:cNvGrpSpPr/>
        <p:nvPr/>
      </p:nvGrpSpPr>
      <p:grpSpPr>
        <a:xfrm>
          <a:off x="0" y="0"/>
          <a:ext cx="0" cy="0"/>
          <a:chOff x="0" y="0"/>
          <a:chExt cx="0" cy="0"/>
        </a:xfrm>
      </p:grpSpPr>
      <p:sp>
        <p:nvSpPr>
          <p:cNvPr id="671" name="Google Shape;671;p7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2" name="Google Shape;672;p70"/>
          <p:cNvSpPr/>
          <p:nvPr>
            <p:ph idx="2" type="pic"/>
          </p:nvPr>
        </p:nvSpPr>
        <p:spPr>
          <a:xfrm>
            <a:off x="6205225" y="1128325"/>
            <a:ext cx="2627100" cy="2273100"/>
          </a:xfrm>
          <a:prstGeom prst="rect">
            <a:avLst/>
          </a:prstGeom>
          <a:noFill/>
          <a:ln>
            <a:noFill/>
          </a:ln>
        </p:spPr>
      </p:sp>
      <p:sp>
        <p:nvSpPr>
          <p:cNvPr id="673" name="Google Shape;673;p70"/>
          <p:cNvSpPr/>
          <p:nvPr>
            <p:ph idx="3" type="pic"/>
          </p:nvPr>
        </p:nvSpPr>
        <p:spPr>
          <a:xfrm>
            <a:off x="311725" y="1128325"/>
            <a:ext cx="2627100" cy="2273100"/>
          </a:xfrm>
          <a:prstGeom prst="rect">
            <a:avLst/>
          </a:prstGeom>
          <a:noFill/>
          <a:ln>
            <a:noFill/>
          </a:ln>
        </p:spPr>
      </p:sp>
      <p:sp>
        <p:nvSpPr>
          <p:cNvPr id="674" name="Google Shape;674;p7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5" name="Google Shape;675;p70"/>
          <p:cNvSpPr/>
          <p:nvPr>
            <p:ph idx="5" type="pic"/>
          </p:nvPr>
        </p:nvSpPr>
        <p:spPr>
          <a:xfrm>
            <a:off x="3255250" y="1128325"/>
            <a:ext cx="2627100" cy="2273100"/>
          </a:xfrm>
          <a:prstGeom prst="rect">
            <a:avLst/>
          </a:prstGeom>
          <a:noFill/>
          <a:ln>
            <a:noFill/>
          </a:ln>
        </p:spPr>
      </p:sp>
      <p:sp>
        <p:nvSpPr>
          <p:cNvPr id="676" name="Google Shape;676;p7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7" name="Google Shape;677;p70"/>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78" name="Google Shape;67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9" name="Google Shape;679;p7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80" name="Google Shape;680;p7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81" name="Google Shape;681;p7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682" name="Shape 682"/>
        <p:cNvGrpSpPr/>
        <p:nvPr/>
      </p:nvGrpSpPr>
      <p:grpSpPr>
        <a:xfrm>
          <a:off x="0" y="0"/>
          <a:ext cx="0" cy="0"/>
          <a:chOff x="0" y="0"/>
          <a:chExt cx="0" cy="0"/>
        </a:xfrm>
      </p:grpSpPr>
      <p:sp>
        <p:nvSpPr>
          <p:cNvPr id="683" name="Google Shape;683;p71"/>
          <p:cNvSpPr/>
          <p:nvPr>
            <p:ph idx="2" type="pic"/>
          </p:nvPr>
        </p:nvSpPr>
        <p:spPr>
          <a:xfrm>
            <a:off x="311700" y="445025"/>
            <a:ext cx="8520600" cy="4218300"/>
          </a:xfrm>
          <a:prstGeom prst="rect">
            <a:avLst/>
          </a:prstGeom>
          <a:noFill/>
          <a:ln>
            <a:noFill/>
          </a:ln>
        </p:spPr>
      </p:sp>
      <p:sp>
        <p:nvSpPr>
          <p:cNvPr id="684" name="Google Shape;684;p71"/>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685" name="Shape 685"/>
        <p:cNvGrpSpPr/>
        <p:nvPr/>
      </p:nvGrpSpPr>
      <p:grpSpPr>
        <a:xfrm>
          <a:off x="0" y="0"/>
          <a:ext cx="0" cy="0"/>
          <a:chOff x="0" y="0"/>
          <a:chExt cx="0" cy="0"/>
        </a:xfrm>
      </p:grpSpPr>
      <p:sp>
        <p:nvSpPr>
          <p:cNvPr id="686" name="Google Shape;686;p72"/>
          <p:cNvSpPr txBox="1"/>
          <p:nvPr>
            <p:ph idx="12" type="sldNum"/>
          </p:nvPr>
        </p:nvSpPr>
        <p:spPr>
          <a:xfrm>
            <a:off x="8472458" y="4663217"/>
            <a:ext cx="548700" cy="393600"/>
          </a:xfrm>
          <a:prstGeom prst="rect">
            <a:avLst/>
          </a:prstGeom>
        </p:spPr>
        <p:txBody>
          <a:bodyPr anchorCtr="0" anchor="ctr" bIns="91425"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87" name="Google Shape;687;p72"/>
          <p:cNvSpPr/>
          <p:nvPr>
            <p:ph idx="2" type="pic"/>
          </p:nvPr>
        </p:nvSpPr>
        <p:spPr>
          <a:xfrm>
            <a:off x="3389600" y="118913"/>
            <a:ext cx="1643700" cy="1535100"/>
          </a:xfrm>
          <a:prstGeom prst="rect">
            <a:avLst/>
          </a:prstGeom>
          <a:noFill/>
          <a:ln>
            <a:noFill/>
          </a:ln>
        </p:spPr>
      </p:sp>
      <p:sp>
        <p:nvSpPr>
          <p:cNvPr id="688" name="Google Shape;688;p72"/>
          <p:cNvSpPr/>
          <p:nvPr>
            <p:ph idx="3" type="pic"/>
          </p:nvPr>
        </p:nvSpPr>
        <p:spPr>
          <a:xfrm>
            <a:off x="5195935" y="118913"/>
            <a:ext cx="1643700" cy="1535100"/>
          </a:xfrm>
          <a:prstGeom prst="rect">
            <a:avLst/>
          </a:prstGeom>
          <a:noFill/>
          <a:ln>
            <a:noFill/>
          </a:ln>
        </p:spPr>
      </p:sp>
      <p:sp>
        <p:nvSpPr>
          <p:cNvPr id="689" name="Google Shape;689;p72"/>
          <p:cNvSpPr/>
          <p:nvPr>
            <p:ph idx="4" type="pic"/>
          </p:nvPr>
        </p:nvSpPr>
        <p:spPr>
          <a:xfrm>
            <a:off x="7002270" y="118913"/>
            <a:ext cx="1643700" cy="1535100"/>
          </a:xfrm>
          <a:prstGeom prst="rect">
            <a:avLst/>
          </a:prstGeom>
          <a:noFill/>
          <a:ln>
            <a:noFill/>
          </a:ln>
        </p:spPr>
      </p:sp>
      <p:sp>
        <p:nvSpPr>
          <p:cNvPr id="690" name="Google Shape;690;p72"/>
          <p:cNvSpPr/>
          <p:nvPr>
            <p:ph idx="5" type="pic"/>
          </p:nvPr>
        </p:nvSpPr>
        <p:spPr>
          <a:xfrm>
            <a:off x="3389588" y="1804212"/>
            <a:ext cx="1643700" cy="1535100"/>
          </a:xfrm>
          <a:prstGeom prst="rect">
            <a:avLst/>
          </a:prstGeom>
          <a:noFill/>
          <a:ln>
            <a:noFill/>
          </a:ln>
        </p:spPr>
      </p:sp>
      <p:sp>
        <p:nvSpPr>
          <p:cNvPr id="691" name="Google Shape;691;p72"/>
          <p:cNvSpPr/>
          <p:nvPr>
            <p:ph idx="6" type="pic"/>
          </p:nvPr>
        </p:nvSpPr>
        <p:spPr>
          <a:xfrm>
            <a:off x="5195922" y="1804212"/>
            <a:ext cx="1643700" cy="1535100"/>
          </a:xfrm>
          <a:prstGeom prst="rect">
            <a:avLst/>
          </a:prstGeom>
          <a:noFill/>
          <a:ln>
            <a:noFill/>
          </a:ln>
        </p:spPr>
      </p:sp>
      <p:sp>
        <p:nvSpPr>
          <p:cNvPr id="692" name="Google Shape;692;p72"/>
          <p:cNvSpPr/>
          <p:nvPr>
            <p:ph idx="7" type="pic"/>
          </p:nvPr>
        </p:nvSpPr>
        <p:spPr>
          <a:xfrm>
            <a:off x="7002257" y="1804212"/>
            <a:ext cx="1643700" cy="1535100"/>
          </a:xfrm>
          <a:prstGeom prst="rect">
            <a:avLst/>
          </a:prstGeom>
          <a:noFill/>
          <a:ln>
            <a:noFill/>
          </a:ln>
        </p:spPr>
      </p:sp>
      <p:sp>
        <p:nvSpPr>
          <p:cNvPr id="693" name="Google Shape;693;p7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4" name="Google Shape;694;p72"/>
          <p:cNvSpPr/>
          <p:nvPr>
            <p:ph idx="8" type="pic"/>
          </p:nvPr>
        </p:nvSpPr>
        <p:spPr>
          <a:xfrm>
            <a:off x="3389588" y="3489487"/>
            <a:ext cx="1643700" cy="1535100"/>
          </a:xfrm>
          <a:prstGeom prst="rect">
            <a:avLst/>
          </a:prstGeom>
          <a:noFill/>
          <a:ln>
            <a:noFill/>
          </a:ln>
        </p:spPr>
      </p:sp>
      <p:sp>
        <p:nvSpPr>
          <p:cNvPr id="695" name="Google Shape;695;p72"/>
          <p:cNvSpPr/>
          <p:nvPr>
            <p:ph idx="9" type="pic"/>
          </p:nvPr>
        </p:nvSpPr>
        <p:spPr>
          <a:xfrm>
            <a:off x="5195922" y="3489487"/>
            <a:ext cx="1643700" cy="1535100"/>
          </a:xfrm>
          <a:prstGeom prst="rect">
            <a:avLst/>
          </a:prstGeom>
          <a:noFill/>
          <a:ln>
            <a:noFill/>
          </a:ln>
        </p:spPr>
      </p:sp>
      <p:sp>
        <p:nvSpPr>
          <p:cNvPr id="696" name="Google Shape;696;p7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Roadmap" type="title">
  <p:cSld name="TITLE">
    <p:bg>
      <p:bgPr>
        <a:solidFill>
          <a:schemeClr val="accent3"/>
        </a:solidFill>
      </p:bgPr>
    </p:bg>
    <p:spTree>
      <p:nvGrpSpPr>
        <p:cNvPr id="697" name="Shape 697"/>
        <p:cNvGrpSpPr/>
        <p:nvPr/>
      </p:nvGrpSpPr>
      <p:grpSpPr>
        <a:xfrm>
          <a:off x="0" y="0"/>
          <a:ext cx="0" cy="0"/>
          <a:chOff x="0" y="0"/>
          <a:chExt cx="0" cy="0"/>
        </a:xfrm>
      </p:grpSpPr>
      <p:sp>
        <p:nvSpPr>
          <p:cNvPr id="698" name="Google Shape;698;p73"/>
          <p:cNvSpPr txBox="1"/>
          <p:nvPr>
            <p:ph idx="12" type="sldNum"/>
          </p:nvPr>
        </p:nvSpPr>
        <p:spPr>
          <a:xfrm>
            <a:off x="8359800" y="4851000"/>
            <a:ext cx="261300" cy="292500"/>
          </a:xfrm>
          <a:prstGeom prst="rect">
            <a:avLst/>
          </a:prstGeom>
        </p:spPr>
        <p:txBody>
          <a:bodyPr anchorCtr="0" anchor="ctr" bIns="91425" lIns="0" spcFirstLastPara="1" rIns="0" wrap="square" tIns="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
        <p:nvSpPr>
          <p:cNvPr id="699" name="Google Shape;699;p73"/>
          <p:cNvSpPr txBox="1"/>
          <p:nvPr>
            <p:ph type="title"/>
          </p:nvPr>
        </p:nvSpPr>
        <p:spPr>
          <a:xfrm>
            <a:off x="303700" y="355500"/>
            <a:ext cx="8421600" cy="11961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p:txBody>
      </p:sp>
      <p:sp>
        <p:nvSpPr>
          <p:cNvPr id="700" name="Google Shape;700;p73"/>
          <p:cNvSpPr txBox="1"/>
          <p:nvPr>
            <p:ph idx="1" type="subTitle"/>
          </p:nvPr>
        </p:nvSpPr>
        <p:spPr>
          <a:xfrm>
            <a:off x="333400" y="2378453"/>
            <a:ext cx="3359100" cy="949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01" name="Google Shape;701;p73"/>
          <p:cNvSpPr txBox="1"/>
          <p:nvPr>
            <p:ph idx="2" type="body"/>
          </p:nvPr>
        </p:nvSpPr>
        <p:spPr>
          <a:xfrm>
            <a:off x="341375" y="4655800"/>
            <a:ext cx="20883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
        <p:nvSpPr>
          <p:cNvPr id="702" name="Google Shape;702;p73"/>
          <p:cNvSpPr txBox="1"/>
          <p:nvPr>
            <p:ph idx="3" type="sldNum"/>
          </p:nvPr>
        </p:nvSpPr>
        <p:spPr>
          <a:xfrm>
            <a:off x="8359800" y="4851000"/>
            <a:ext cx="261300" cy="292500"/>
          </a:xfrm>
          <a:prstGeom prst="rect">
            <a:avLst/>
          </a:prstGeom>
          <a:noFill/>
        </p:spPr>
        <p:txBody>
          <a:bodyPr anchorCtr="0" anchor="ctr" bIns="91425" lIns="0" spcFirstLastPara="1" rIns="0" wrap="square" tIns="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703" name="Google Shape;703;p73"/>
          <p:cNvSpPr txBox="1"/>
          <p:nvPr>
            <p:ph idx="4" type="body"/>
          </p:nvPr>
        </p:nvSpPr>
        <p:spPr>
          <a:xfrm>
            <a:off x="2652248" y="4655800"/>
            <a:ext cx="1940700" cy="2358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cxnSp>
        <p:nvCxnSpPr>
          <p:cNvPr id="704" name="Google Shape;704;p73"/>
          <p:cNvCxnSpPr/>
          <p:nvPr/>
        </p:nvCxnSpPr>
        <p:spPr>
          <a:xfrm>
            <a:off x="-3150" y="4448151"/>
            <a:ext cx="5232300" cy="0"/>
          </a:xfrm>
          <a:prstGeom prst="straightConnector1">
            <a:avLst/>
          </a:prstGeom>
          <a:noFill/>
          <a:ln cap="flat" cmpd="sng" w="19050">
            <a:solidFill>
              <a:schemeClr val="accent2"/>
            </a:solidFill>
            <a:prstDash val="dot"/>
            <a:round/>
            <a:headEnd len="med" w="med" type="none"/>
            <a:tailEnd len="med" w="med" type="none"/>
          </a:ln>
        </p:spPr>
      </p:cxnSp>
      <p:sp>
        <p:nvSpPr>
          <p:cNvPr id="705" name="Google Shape;705;p73"/>
          <p:cNvSpPr/>
          <p:nvPr>
            <p:ph idx="5" type="pic"/>
          </p:nvPr>
        </p:nvSpPr>
        <p:spPr>
          <a:xfrm>
            <a:off x="5229150" y="2509975"/>
            <a:ext cx="3914400" cy="2636400"/>
          </a:xfrm>
          <a:prstGeom prst="rect">
            <a:avLst/>
          </a:prstGeom>
          <a:noFill/>
          <a:ln>
            <a:noFill/>
          </a:ln>
        </p:spPr>
      </p:sp>
    </p:spTree>
  </p:cSld>
  <p:clrMapOvr>
    <a:masterClrMapping/>
  </p:clrMapOvr>
  <p:extLst>
    <p:ext uri="{DCECCB84-F9BA-43D5-87BE-67443E8EF086}">
      <p15:sldGuideLst>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blank">
  <p:cSld name="BLANK">
    <p:spTree>
      <p:nvGrpSpPr>
        <p:cNvPr id="706" name="Shape 706"/>
        <p:cNvGrpSpPr/>
        <p:nvPr/>
      </p:nvGrpSpPr>
      <p:grpSpPr>
        <a:xfrm>
          <a:off x="0" y="0"/>
          <a:ext cx="0" cy="0"/>
          <a:chOff x="0" y="0"/>
          <a:chExt cx="0" cy="0"/>
        </a:xfrm>
      </p:grpSpPr>
      <p:sp>
        <p:nvSpPr>
          <p:cNvPr id="707" name="Google Shape;707;p74"/>
          <p:cNvSpPr txBox="1"/>
          <p:nvPr>
            <p:ph type="title"/>
          </p:nvPr>
        </p:nvSpPr>
        <p:spPr>
          <a:xfrm>
            <a:off x="674916" y="289225"/>
            <a:ext cx="6598800" cy="1039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6">
    <p:bg>
      <p:bgPr>
        <a:solidFill>
          <a:schemeClr val="lt2"/>
        </a:solidFill>
      </p:bgPr>
    </p:bg>
    <p:spTree>
      <p:nvGrpSpPr>
        <p:cNvPr id="708" name="Shape 708"/>
        <p:cNvGrpSpPr/>
        <p:nvPr/>
      </p:nvGrpSpPr>
      <p:grpSpPr>
        <a:xfrm>
          <a:off x="0" y="0"/>
          <a:ext cx="0" cy="0"/>
          <a:chOff x="0" y="0"/>
          <a:chExt cx="0" cy="0"/>
        </a:xfrm>
      </p:grpSpPr>
      <p:sp>
        <p:nvSpPr>
          <p:cNvPr id="709" name="Google Shape;709;p75"/>
          <p:cNvSpPr txBox="1"/>
          <p:nvPr>
            <p:ph type="title"/>
          </p:nvPr>
        </p:nvSpPr>
        <p:spPr>
          <a:xfrm>
            <a:off x="104400" y="3069000"/>
            <a:ext cx="7865400" cy="20745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p:txBody>
      </p:sp>
      <p:sp>
        <p:nvSpPr>
          <p:cNvPr id="710" name="Google Shape;710;p75"/>
          <p:cNvSpPr/>
          <p:nvPr>
            <p:ph idx="2" type="pic"/>
          </p:nvPr>
        </p:nvSpPr>
        <p:spPr>
          <a:xfrm>
            <a:off x="248250" y="256400"/>
            <a:ext cx="8647500" cy="2463000"/>
          </a:xfrm>
          <a:prstGeom prst="rect">
            <a:avLst/>
          </a:prstGeom>
          <a:noFill/>
          <a:ln>
            <a:noFill/>
          </a:ln>
        </p:spPr>
      </p:sp>
    </p:spTree>
  </p:cSld>
  <p:clrMapOvr>
    <a:masterClrMapping/>
  </p:clrMapOvr>
  <p:extLst>
    <p:ext uri="{DCECCB84-F9BA-43D5-87BE-67443E8EF086}">
      <p15:sldGuideLst>
        <p15:guide id="1" orient="horz" pos="3115">
          <p15:clr>
            <a:srgbClr val="E46962"/>
          </p15:clr>
        </p15:guide>
        <p15:guide id="2" orient="horz" pos="3077">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5_1">
    <p:bg>
      <p:bgPr>
        <a:solidFill>
          <a:schemeClr val="accent4"/>
        </a:solidFill>
      </p:bgPr>
    </p:bg>
    <p:spTree>
      <p:nvGrpSpPr>
        <p:cNvPr id="711" name="Shape 711"/>
        <p:cNvGrpSpPr/>
        <p:nvPr/>
      </p:nvGrpSpPr>
      <p:grpSpPr>
        <a:xfrm>
          <a:off x="0" y="0"/>
          <a:ext cx="0" cy="0"/>
          <a:chOff x="0" y="0"/>
          <a:chExt cx="0" cy="0"/>
        </a:xfrm>
      </p:grpSpPr>
      <p:sp>
        <p:nvSpPr>
          <p:cNvPr id="712" name="Google Shape;712;p76"/>
          <p:cNvSpPr txBox="1"/>
          <p:nvPr>
            <p:ph type="title"/>
          </p:nvPr>
        </p:nvSpPr>
        <p:spPr>
          <a:xfrm>
            <a:off x="104400" y="150125"/>
            <a:ext cx="7883400" cy="2017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p:txBody>
      </p:sp>
      <p:sp>
        <p:nvSpPr>
          <p:cNvPr id="713" name="Google Shape;713;p76"/>
          <p:cNvSpPr/>
          <p:nvPr>
            <p:ph idx="2" type="pic"/>
          </p:nvPr>
        </p:nvSpPr>
        <p:spPr>
          <a:xfrm>
            <a:off x="248250" y="2425338"/>
            <a:ext cx="8647500" cy="24630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p:cSld name="CUSTOM_26_1">
    <p:bg>
      <p:bgPr>
        <a:solidFill>
          <a:schemeClr val="accent4"/>
        </a:solidFill>
      </p:bgPr>
    </p:bg>
    <p:spTree>
      <p:nvGrpSpPr>
        <p:cNvPr id="714"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7"/>
          <p:cNvSpPr/>
          <p:nvPr>
            <p:ph idx="2" type="pic"/>
          </p:nvPr>
        </p:nvSpPr>
        <p:spPr>
          <a:xfrm>
            <a:off x="6819050" y="857921"/>
            <a:ext cx="1598400" cy="3413100"/>
          </a:xfrm>
          <a:prstGeom prst="roundRect">
            <a:avLst>
              <a:gd fmla="val 11038" name="adj"/>
            </a:avLst>
          </a:prstGeom>
          <a:noFill/>
          <a:ln>
            <a:noFill/>
          </a:ln>
        </p:spPr>
      </p:sp>
      <p:sp>
        <p:nvSpPr>
          <p:cNvPr id="717" name="Google Shape;717;p77"/>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18" name="Google Shape;718;p77"/>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19" name="Google Shape;719;p77"/>
          <p:cNvSpPr txBox="1"/>
          <p:nvPr>
            <p:ph idx="3"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mockup 1">
  <p:cSld name="CUSTOM_28">
    <p:bg>
      <p:bgPr>
        <a:solidFill>
          <a:schemeClr val="accent3"/>
        </a:solidFill>
      </p:bgPr>
    </p:bg>
    <p:spTree>
      <p:nvGrpSpPr>
        <p:cNvPr id="720"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fmla="val 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8"/>
          <p:cNvSpPr txBox="1"/>
          <p:nvPr>
            <p:ph idx="1" type="body"/>
          </p:nvPr>
        </p:nvSpPr>
        <p:spPr>
          <a:xfrm>
            <a:off x="661575" y="2514875"/>
            <a:ext cx="4300200" cy="21909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p:txBody>
      </p:sp>
      <p:sp>
        <p:nvSpPr>
          <p:cNvPr id="723" name="Google Shape;723;p78"/>
          <p:cNvSpPr txBox="1"/>
          <p:nvPr>
            <p:ph idx="2"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24" name="Google Shape;724;p78"/>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25" name="Google Shape;725;p78"/>
          <p:cNvSpPr/>
          <p:nvPr>
            <p:ph idx="3" type="pic"/>
          </p:nvPr>
        </p:nvSpPr>
        <p:spPr>
          <a:xfrm>
            <a:off x="6819050" y="857921"/>
            <a:ext cx="1598400" cy="3413100"/>
          </a:xfrm>
          <a:prstGeom prst="roundRect">
            <a:avLst>
              <a:gd fmla="val 11038" name="adj"/>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hone and Ipad mockup">
  <p:cSld name="CUSTOM_27">
    <p:bg>
      <p:bgPr>
        <a:solidFill>
          <a:schemeClr val="accent4"/>
        </a:solidFill>
      </p:bgPr>
    </p:bg>
    <p:spTree>
      <p:nvGrpSpPr>
        <p:cNvPr id="726" name="Shape 726"/>
        <p:cNvGrpSpPr/>
        <p:nvPr/>
      </p:nvGrpSpPr>
      <p:grpSpPr>
        <a:xfrm>
          <a:off x="0" y="0"/>
          <a:ext cx="0" cy="0"/>
          <a:chOff x="0" y="0"/>
          <a:chExt cx="0" cy="0"/>
        </a:xfrm>
      </p:grpSpPr>
      <p:sp>
        <p:nvSpPr>
          <p:cNvPr id="727" name="Google Shape;727;p79"/>
          <p:cNvSpPr/>
          <p:nvPr>
            <p:ph idx="2" type="pic"/>
          </p:nvPr>
        </p:nvSpPr>
        <p:spPr>
          <a:xfrm>
            <a:off x="869088" y="1528242"/>
            <a:ext cx="1536600" cy="3262500"/>
          </a:xfrm>
          <a:prstGeom prst="roundRect">
            <a:avLst>
              <a:gd fmla="val 11038" name="adj"/>
            </a:avLst>
          </a:prstGeom>
          <a:noFill/>
          <a:ln>
            <a:noFill/>
          </a:ln>
        </p:spPr>
      </p:sp>
      <p:sp>
        <p:nvSpPr>
          <p:cNvPr id="728" name="Google Shape;728;p79"/>
          <p:cNvSpPr/>
          <p:nvPr>
            <p:ph idx="3" type="pic"/>
          </p:nvPr>
        </p:nvSpPr>
        <p:spPr>
          <a:xfrm>
            <a:off x="3913204" y="1528242"/>
            <a:ext cx="4587000" cy="3262500"/>
          </a:xfrm>
          <a:prstGeom prst="roundRect">
            <a:avLst>
              <a:gd fmla="val 4639" name="adj"/>
            </a:avLst>
          </a:prstGeom>
          <a:noFill/>
          <a:ln>
            <a:noFill/>
          </a:ln>
        </p:spPr>
      </p:sp>
      <p:sp>
        <p:nvSpPr>
          <p:cNvPr id="729" name="Google Shape;729;p79"/>
          <p:cNvSpPr txBox="1"/>
          <p:nvPr>
            <p:ph idx="1" type="body"/>
          </p:nvPr>
        </p:nvSpPr>
        <p:spPr>
          <a:xfrm>
            <a:off x="4574425" y="271875"/>
            <a:ext cx="3908700" cy="606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730" name="Google Shape;730;p79"/>
          <p:cNvSpPr txBox="1"/>
          <p:nvPr>
            <p:ph idx="4" type="body"/>
          </p:nvPr>
        </p:nvSpPr>
        <p:spPr>
          <a:xfrm>
            <a:off x="687900" y="292725"/>
            <a:ext cx="34125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31" name="Google Shape;731;p79"/>
          <p:cNvSpPr txBox="1"/>
          <p:nvPr>
            <p:ph type="title"/>
          </p:nvPr>
        </p:nvSpPr>
        <p:spPr>
          <a:xfrm>
            <a:off x="661575" y="424275"/>
            <a:ext cx="3438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p:cSld name="CUSTOM_1_1">
    <p:bg>
      <p:bgPr>
        <a:solidFill>
          <a:schemeClr val="accent3"/>
        </a:solidFill>
      </p:bgPr>
    </p:bg>
    <p:spTree>
      <p:nvGrpSpPr>
        <p:cNvPr id="732" name="Shape 732"/>
        <p:cNvGrpSpPr/>
        <p:nvPr/>
      </p:nvGrpSpPr>
      <p:grpSpPr>
        <a:xfrm>
          <a:off x="0" y="0"/>
          <a:ext cx="0" cy="0"/>
          <a:chOff x="0" y="0"/>
          <a:chExt cx="0" cy="0"/>
        </a:xfrm>
      </p:grpSpPr>
      <p:sp>
        <p:nvSpPr>
          <p:cNvPr id="733" name="Google Shape;733;p80"/>
          <p:cNvSpPr txBox="1"/>
          <p:nvPr>
            <p:ph idx="1" type="body"/>
          </p:nvPr>
        </p:nvSpPr>
        <p:spPr>
          <a:xfrm>
            <a:off x="887306" y="2097422"/>
            <a:ext cx="2922000" cy="2152200"/>
          </a:xfrm>
          <a:prstGeom prst="rect">
            <a:avLst/>
          </a:prstGeom>
          <a:noFill/>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p:txBody>
      </p:sp>
      <p:sp>
        <p:nvSpPr>
          <p:cNvPr id="734" name="Google Shape;734;p80"/>
          <p:cNvSpPr txBox="1"/>
          <p:nvPr>
            <p:ph idx="2" type="subTitle"/>
          </p:nvPr>
        </p:nvSpPr>
        <p:spPr>
          <a:xfrm>
            <a:off x="904390" y="1077175"/>
            <a:ext cx="29283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35" name="Google Shape;735;p80"/>
          <p:cNvSpPr txBox="1"/>
          <p:nvPr>
            <p:ph idx="3" type="body"/>
          </p:nvPr>
        </p:nvSpPr>
        <p:spPr>
          <a:xfrm>
            <a:off x="904890" y="901275"/>
            <a:ext cx="2927700" cy="1758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p:cSld name="CUSTOM_2">
    <p:spTree>
      <p:nvGrpSpPr>
        <p:cNvPr id="736" name="Shape 736"/>
        <p:cNvGrpSpPr/>
        <p:nvPr/>
      </p:nvGrpSpPr>
      <p:grpSpPr>
        <a:xfrm>
          <a:off x="0" y="0"/>
          <a:ext cx="0" cy="0"/>
          <a:chOff x="0" y="0"/>
          <a:chExt cx="0" cy="0"/>
        </a:xfrm>
      </p:grpSpPr>
      <p:sp>
        <p:nvSpPr>
          <p:cNvPr id="737" name="Google Shape;737;p81"/>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38" name="Google Shape;738;p81"/>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81"/>
          <p:cNvSpPr/>
          <p:nvPr>
            <p:ph idx="2" type="pic"/>
          </p:nvPr>
        </p:nvSpPr>
        <p:spPr>
          <a:xfrm>
            <a:off x="1566125" y="1676025"/>
            <a:ext cx="1307100" cy="1964400"/>
          </a:xfrm>
          <a:prstGeom prst="rect">
            <a:avLst/>
          </a:prstGeom>
          <a:noFill/>
          <a:ln>
            <a:noFill/>
          </a:ln>
        </p:spPr>
      </p:sp>
      <p:sp>
        <p:nvSpPr>
          <p:cNvPr id="740" name="Google Shape;740;p81"/>
          <p:cNvSpPr/>
          <p:nvPr>
            <p:ph idx="3" type="pic"/>
          </p:nvPr>
        </p:nvSpPr>
        <p:spPr>
          <a:xfrm>
            <a:off x="3395300" y="809450"/>
            <a:ext cx="1307100" cy="1964400"/>
          </a:xfrm>
          <a:prstGeom prst="rect">
            <a:avLst/>
          </a:prstGeom>
          <a:noFill/>
          <a:ln>
            <a:noFill/>
          </a:ln>
        </p:spPr>
      </p:sp>
      <p:sp>
        <p:nvSpPr>
          <p:cNvPr id="741" name="Google Shape;741;p81"/>
          <p:cNvSpPr/>
          <p:nvPr>
            <p:ph idx="4" type="pic"/>
          </p:nvPr>
        </p:nvSpPr>
        <p:spPr>
          <a:xfrm>
            <a:off x="5225075" y="1667413"/>
            <a:ext cx="1307100" cy="1964400"/>
          </a:xfrm>
          <a:prstGeom prst="rect">
            <a:avLst/>
          </a:prstGeom>
          <a:noFill/>
          <a:ln>
            <a:noFill/>
          </a:ln>
        </p:spPr>
      </p:sp>
      <p:sp>
        <p:nvSpPr>
          <p:cNvPr id="742" name="Google Shape;742;p81"/>
          <p:cNvSpPr/>
          <p:nvPr>
            <p:ph idx="5" type="pic"/>
          </p:nvPr>
        </p:nvSpPr>
        <p:spPr>
          <a:xfrm>
            <a:off x="7053150" y="794238"/>
            <a:ext cx="1307100" cy="1964400"/>
          </a:xfrm>
          <a:prstGeom prst="rect">
            <a:avLst/>
          </a:prstGeom>
          <a:noFill/>
          <a:ln>
            <a:noFill/>
          </a:ln>
        </p:spPr>
      </p:sp>
      <p:sp>
        <p:nvSpPr>
          <p:cNvPr id="743" name="Google Shape;743;p81"/>
          <p:cNvSpPr/>
          <p:nvPr>
            <p:ph idx="6" type="pic"/>
          </p:nvPr>
        </p:nvSpPr>
        <p:spPr>
          <a:xfrm>
            <a:off x="2610832" y="3971450"/>
            <a:ext cx="314700" cy="314700"/>
          </a:xfrm>
          <a:prstGeom prst="rect">
            <a:avLst/>
          </a:prstGeom>
          <a:noFill/>
          <a:ln>
            <a:noFill/>
          </a:ln>
        </p:spPr>
      </p:sp>
      <p:sp>
        <p:nvSpPr>
          <p:cNvPr id="744" name="Google Shape;744;p81"/>
          <p:cNvSpPr/>
          <p:nvPr>
            <p:ph idx="7" type="pic"/>
          </p:nvPr>
        </p:nvSpPr>
        <p:spPr>
          <a:xfrm>
            <a:off x="4435557" y="3089450"/>
            <a:ext cx="314700" cy="314700"/>
          </a:xfrm>
          <a:prstGeom prst="rect">
            <a:avLst/>
          </a:prstGeom>
          <a:noFill/>
          <a:ln>
            <a:noFill/>
          </a:ln>
        </p:spPr>
      </p:sp>
      <p:sp>
        <p:nvSpPr>
          <p:cNvPr id="745" name="Google Shape;745;p81"/>
          <p:cNvSpPr/>
          <p:nvPr>
            <p:ph idx="8" type="pic"/>
          </p:nvPr>
        </p:nvSpPr>
        <p:spPr>
          <a:xfrm>
            <a:off x="6267632" y="3957713"/>
            <a:ext cx="314700" cy="314700"/>
          </a:xfrm>
          <a:prstGeom prst="rect">
            <a:avLst/>
          </a:prstGeom>
          <a:noFill/>
          <a:ln>
            <a:noFill/>
          </a:ln>
        </p:spPr>
      </p:sp>
      <p:sp>
        <p:nvSpPr>
          <p:cNvPr id="746" name="Google Shape;746;p81"/>
          <p:cNvSpPr/>
          <p:nvPr>
            <p:ph idx="9" type="pic"/>
          </p:nvPr>
        </p:nvSpPr>
        <p:spPr>
          <a:xfrm>
            <a:off x="8095257" y="3103050"/>
            <a:ext cx="314700" cy="3147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0" name="Google Shape;40;p9"/>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1 Image">
  <p:cSld name="CUSTOM_3">
    <p:bg>
      <p:bgPr>
        <a:solidFill>
          <a:schemeClr val="lt2"/>
        </a:solidFill>
      </p:bgPr>
    </p:bg>
    <p:spTree>
      <p:nvGrpSpPr>
        <p:cNvPr id="747" name="Shape 747"/>
        <p:cNvGrpSpPr/>
        <p:nvPr/>
      </p:nvGrpSpPr>
      <p:grpSpPr>
        <a:xfrm>
          <a:off x="0" y="0"/>
          <a:ext cx="0" cy="0"/>
          <a:chOff x="0" y="0"/>
          <a:chExt cx="0" cy="0"/>
        </a:xfrm>
      </p:grpSpPr>
      <p:sp>
        <p:nvSpPr>
          <p:cNvPr id="748" name="Google Shape;748;p82"/>
          <p:cNvSpPr txBox="1"/>
          <p:nvPr>
            <p:ph idx="1" type="body"/>
          </p:nvPr>
        </p:nvSpPr>
        <p:spPr>
          <a:xfrm>
            <a:off x="687900" y="292725"/>
            <a:ext cx="42150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49" name="Google Shape;749;p82"/>
          <p:cNvSpPr txBox="1"/>
          <p:nvPr>
            <p:ph type="title"/>
          </p:nvPr>
        </p:nvSpPr>
        <p:spPr>
          <a:xfrm>
            <a:off x="661575" y="424275"/>
            <a:ext cx="42414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50" name="Google Shape;750;p82"/>
          <p:cNvSpPr/>
          <p:nvPr>
            <p:ph idx="2" type="pic"/>
          </p:nvPr>
        </p:nvSpPr>
        <p:spPr>
          <a:xfrm>
            <a:off x="5543049" y="659425"/>
            <a:ext cx="2883000" cy="3846600"/>
          </a:xfrm>
          <a:prstGeom prst="rect">
            <a:avLst/>
          </a:prstGeom>
          <a:noFill/>
          <a:ln>
            <a:noFill/>
          </a:ln>
        </p:spPr>
      </p:sp>
      <p:sp>
        <p:nvSpPr>
          <p:cNvPr id="751" name="Google Shape;751;p82"/>
          <p:cNvSpPr txBox="1"/>
          <p:nvPr>
            <p:ph idx="3" type="body"/>
          </p:nvPr>
        </p:nvSpPr>
        <p:spPr>
          <a:xfrm>
            <a:off x="709950" y="2234700"/>
            <a:ext cx="3732600" cy="17586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Light"/>
              <a:buChar char="●"/>
              <a:defRPr>
                <a:latin typeface="Lexend Light"/>
                <a:ea typeface="Lexend Light"/>
                <a:cs typeface="Lexend Light"/>
                <a:sym typeface="Lexend Light"/>
              </a:defRPr>
            </a:lvl1pPr>
            <a:lvl2pPr indent="-336550" lvl="1" marL="914400">
              <a:spcBef>
                <a:spcPts val="0"/>
              </a:spcBef>
              <a:spcAft>
                <a:spcPts val="0"/>
              </a:spcAft>
              <a:buSzPts val="1700"/>
              <a:buFont typeface="Lexend Light"/>
              <a:buChar char="○"/>
              <a:defRPr sz="1700">
                <a:latin typeface="Lexend Light"/>
                <a:ea typeface="Lexend Light"/>
                <a:cs typeface="Lexend Light"/>
                <a:sym typeface="Lexend Light"/>
              </a:defRPr>
            </a:lvl2pPr>
            <a:lvl3pPr indent="-336550" lvl="2" marL="1371600">
              <a:spcBef>
                <a:spcPts val="0"/>
              </a:spcBef>
              <a:spcAft>
                <a:spcPts val="0"/>
              </a:spcAft>
              <a:buSzPts val="1700"/>
              <a:buFont typeface="Lexend Light"/>
              <a:buChar char="■"/>
              <a:defRPr sz="1700">
                <a:latin typeface="Lexend Light"/>
                <a:ea typeface="Lexend Light"/>
                <a:cs typeface="Lexend Light"/>
                <a:sym typeface="Lexend Light"/>
              </a:defRPr>
            </a:lvl3pPr>
            <a:lvl4pPr indent="-336550" lvl="3" marL="1828800">
              <a:spcBef>
                <a:spcPts val="0"/>
              </a:spcBef>
              <a:spcAft>
                <a:spcPts val="0"/>
              </a:spcAft>
              <a:buSzPts val="1700"/>
              <a:buFont typeface="Lexend Light"/>
              <a:buChar char="●"/>
              <a:defRPr sz="1700">
                <a:latin typeface="Lexend Light"/>
                <a:ea typeface="Lexend Light"/>
                <a:cs typeface="Lexend Light"/>
                <a:sym typeface="Lexend Light"/>
              </a:defRPr>
            </a:lvl4pPr>
            <a:lvl5pPr indent="-336550" lvl="4" marL="2286000">
              <a:spcBef>
                <a:spcPts val="0"/>
              </a:spcBef>
              <a:spcAft>
                <a:spcPts val="0"/>
              </a:spcAft>
              <a:buSzPts val="1700"/>
              <a:buFont typeface="Lexend Light"/>
              <a:buChar char="○"/>
              <a:defRPr sz="1700">
                <a:latin typeface="Lexend Light"/>
                <a:ea typeface="Lexend Light"/>
                <a:cs typeface="Lexend Light"/>
                <a:sym typeface="Lexend Light"/>
              </a:defRPr>
            </a:lvl5pPr>
            <a:lvl6pPr indent="-336550" lvl="5" marL="2743200">
              <a:spcBef>
                <a:spcPts val="0"/>
              </a:spcBef>
              <a:spcAft>
                <a:spcPts val="0"/>
              </a:spcAft>
              <a:buSzPts val="1700"/>
              <a:buFont typeface="Lexend Light"/>
              <a:buChar char="■"/>
              <a:defRPr sz="1700">
                <a:latin typeface="Lexend Light"/>
                <a:ea typeface="Lexend Light"/>
                <a:cs typeface="Lexend Light"/>
                <a:sym typeface="Lexend Light"/>
              </a:defRPr>
            </a:lvl6pPr>
            <a:lvl7pPr indent="-336550" lvl="6" marL="3200400">
              <a:spcBef>
                <a:spcPts val="0"/>
              </a:spcBef>
              <a:spcAft>
                <a:spcPts val="0"/>
              </a:spcAft>
              <a:buSzPts val="1700"/>
              <a:buFont typeface="Lexend Light"/>
              <a:buChar char="●"/>
              <a:defRPr sz="1700">
                <a:latin typeface="Lexend Light"/>
                <a:ea typeface="Lexend Light"/>
                <a:cs typeface="Lexend Light"/>
                <a:sym typeface="Lexend Light"/>
              </a:defRPr>
            </a:lvl7pPr>
            <a:lvl8pPr indent="-336550" lvl="7" marL="3657600">
              <a:spcBef>
                <a:spcPts val="0"/>
              </a:spcBef>
              <a:spcAft>
                <a:spcPts val="0"/>
              </a:spcAft>
              <a:buSzPts val="1700"/>
              <a:buFont typeface="Lexend Light"/>
              <a:buChar char="○"/>
              <a:defRPr sz="1700">
                <a:latin typeface="Lexend Light"/>
                <a:ea typeface="Lexend Light"/>
                <a:cs typeface="Lexend Light"/>
                <a:sym typeface="Lexend Light"/>
              </a:defRPr>
            </a:lvl8pPr>
            <a:lvl9pPr indent="-336550" lvl="8" marL="4114800">
              <a:spcBef>
                <a:spcPts val="0"/>
              </a:spcBef>
              <a:spcAft>
                <a:spcPts val="0"/>
              </a:spcAft>
              <a:buSzPts val="1700"/>
              <a:buFont typeface="Lexend Light"/>
              <a:buChar char="■"/>
              <a:defRPr sz="1700">
                <a:latin typeface="Lexend Light"/>
                <a:ea typeface="Lexend Light"/>
                <a:cs typeface="Lexend Light"/>
                <a:sym typeface="Lexend Light"/>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p:cSld name="CUSTOM_4">
    <p:spTree>
      <p:nvGrpSpPr>
        <p:cNvPr id="752" name="Shape 752"/>
        <p:cNvGrpSpPr/>
        <p:nvPr/>
      </p:nvGrpSpPr>
      <p:grpSpPr>
        <a:xfrm>
          <a:off x="0" y="0"/>
          <a:ext cx="0" cy="0"/>
          <a:chOff x="0" y="0"/>
          <a:chExt cx="0" cy="0"/>
        </a:xfrm>
      </p:grpSpPr>
      <p:sp>
        <p:nvSpPr>
          <p:cNvPr id="753" name="Google Shape;753;p8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54" name="Google Shape;754;p83"/>
          <p:cNvSpPr txBox="1"/>
          <p:nvPr>
            <p:ph type="title"/>
          </p:nvPr>
        </p:nvSpPr>
        <p:spPr>
          <a:xfrm>
            <a:off x="661575" y="424275"/>
            <a:ext cx="26622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5" name="Google Shape;755;p83"/>
          <p:cNvSpPr txBox="1"/>
          <p:nvPr>
            <p:ph idx="2" type="body"/>
          </p:nvPr>
        </p:nvSpPr>
        <p:spPr>
          <a:xfrm>
            <a:off x="4102775" y="359345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6" name="Google Shape;756;p83"/>
          <p:cNvSpPr txBox="1"/>
          <p:nvPr>
            <p:ph idx="3" type="body"/>
          </p:nvPr>
        </p:nvSpPr>
        <p:spPr>
          <a:xfrm>
            <a:off x="4102775" y="2858576"/>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7" name="Google Shape;757;p83"/>
          <p:cNvSpPr txBox="1"/>
          <p:nvPr>
            <p:ph idx="4" type="body"/>
          </p:nvPr>
        </p:nvSpPr>
        <p:spPr>
          <a:xfrm>
            <a:off x="4102775" y="2135618"/>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8" name="Google Shape;758;p83"/>
          <p:cNvSpPr txBox="1"/>
          <p:nvPr>
            <p:ph idx="5" type="body"/>
          </p:nvPr>
        </p:nvSpPr>
        <p:spPr>
          <a:xfrm>
            <a:off x="4102775" y="1406300"/>
            <a:ext cx="44649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759" name="Google Shape;759;p83"/>
          <p:cNvSpPr/>
          <p:nvPr>
            <p:ph idx="6" type="pic"/>
          </p:nvPr>
        </p:nvSpPr>
        <p:spPr>
          <a:xfrm>
            <a:off x="3444503" y="1501476"/>
            <a:ext cx="378600" cy="378600"/>
          </a:xfrm>
          <a:prstGeom prst="ellipse">
            <a:avLst/>
          </a:prstGeom>
          <a:noFill/>
          <a:ln>
            <a:noFill/>
          </a:ln>
        </p:spPr>
      </p:sp>
      <p:sp>
        <p:nvSpPr>
          <p:cNvPr id="760" name="Google Shape;760;p83"/>
          <p:cNvSpPr/>
          <p:nvPr>
            <p:ph idx="7" type="pic"/>
          </p:nvPr>
        </p:nvSpPr>
        <p:spPr>
          <a:xfrm>
            <a:off x="3444503" y="2225251"/>
            <a:ext cx="378600" cy="378600"/>
          </a:xfrm>
          <a:prstGeom prst="ellipse">
            <a:avLst/>
          </a:prstGeom>
          <a:noFill/>
          <a:ln>
            <a:noFill/>
          </a:ln>
        </p:spPr>
      </p:sp>
      <p:sp>
        <p:nvSpPr>
          <p:cNvPr id="761" name="Google Shape;761;p83"/>
          <p:cNvSpPr/>
          <p:nvPr>
            <p:ph idx="8" type="pic"/>
          </p:nvPr>
        </p:nvSpPr>
        <p:spPr>
          <a:xfrm>
            <a:off x="3444503" y="2946251"/>
            <a:ext cx="378600" cy="378600"/>
          </a:xfrm>
          <a:prstGeom prst="ellipse">
            <a:avLst/>
          </a:prstGeom>
          <a:noFill/>
          <a:ln>
            <a:noFill/>
          </a:ln>
        </p:spPr>
      </p:sp>
      <p:sp>
        <p:nvSpPr>
          <p:cNvPr id="762" name="Google Shape;762;p83"/>
          <p:cNvSpPr/>
          <p:nvPr>
            <p:ph idx="9" type="pic"/>
          </p:nvPr>
        </p:nvSpPr>
        <p:spPr>
          <a:xfrm>
            <a:off x="3444503" y="3667251"/>
            <a:ext cx="378600" cy="378600"/>
          </a:xfrm>
          <a:prstGeom prst="ellipse">
            <a:avLst/>
          </a:prstGeom>
          <a:no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ntt Chart">
  <p:cSld name="CUSTOM_6">
    <p:bg>
      <p:bgPr>
        <a:solidFill>
          <a:schemeClr val="lt1"/>
        </a:solidFill>
      </p:bgPr>
    </p:bg>
    <p:spTree>
      <p:nvGrpSpPr>
        <p:cNvPr id="763" name="Shape 763"/>
        <p:cNvGrpSpPr/>
        <p:nvPr/>
      </p:nvGrpSpPr>
      <p:grpSpPr>
        <a:xfrm>
          <a:off x="0" y="0"/>
          <a:ext cx="0" cy="0"/>
          <a:chOff x="0" y="0"/>
          <a:chExt cx="0" cy="0"/>
        </a:xfrm>
      </p:grpSpPr>
      <p:sp>
        <p:nvSpPr>
          <p:cNvPr id="764" name="Google Shape;764;p84"/>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765" name="Google Shape;765;p84"/>
          <p:cNvSpPr txBox="1"/>
          <p:nvPr>
            <p:ph idx="2" type="subTitle"/>
          </p:nvPr>
        </p:nvSpPr>
        <p:spPr>
          <a:xfrm>
            <a:off x="689050" y="531800"/>
            <a:ext cx="1607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CUSTOM_7">
    <p:bg>
      <p:bgPr>
        <a:solidFill>
          <a:schemeClr val="accent4"/>
        </a:solidFill>
      </p:bgPr>
    </p:bg>
    <p:spTree>
      <p:nvGrpSpPr>
        <p:cNvPr id="766" name="Shape 766"/>
        <p:cNvGrpSpPr/>
        <p:nvPr/>
      </p:nvGrpSpPr>
      <p:grpSpPr>
        <a:xfrm>
          <a:off x="0" y="0"/>
          <a:ext cx="0" cy="0"/>
          <a:chOff x="0" y="0"/>
          <a:chExt cx="0" cy="0"/>
        </a:xfrm>
      </p:grpSpPr>
      <p:sp>
        <p:nvSpPr>
          <p:cNvPr id="767" name="Google Shape;767;p8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68" name="Google Shape;768;p85"/>
          <p:cNvSpPr txBox="1"/>
          <p:nvPr>
            <p:ph idx="2" type="subTitle"/>
          </p:nvPr>
        </p:nvSpPr>
        <p:spPr>
          <a:xfrm>
            <a:off x="689050" y="531808"/>
            <a:ext cx="32331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69" name="Google Shape;769;p85"/>
          <p:cNvSpPr/>
          <p:nvPr>
            <p:ph idx="3" type="pic"/>
          </p:nvPr>
        </p:nvSpPr>
        <p:spPr>
          <a:xfrm>
            <a:off x="863700" y="1479225"/>
            <a:ext cx="738900" cy="738900"/>
          </a:xfrm>
          <a:prstGeom prst="rect">
            <a:avLst/>
          </a:prstGeom>
          <a:noFill/>
          <a:ln>
            <a:noFill/>
          </a:ln>
        </p:spPr>
      </p:sp>
      <p:sp>
        <p:nvSpPr>
          <p:cNvPr id="770" name="Google Shape;770;p85"/>
          <p:cNvSpPr txBox="1"/>
          <p:nvPr>
            <p:ph idx="4" type="body"/>
          </p:nvPr>
        </p:nvSpPr>
        <p:spPr>
          <a:xfrm>
            <a:off x="1774150"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1" name="Google Shape;771;p85"/>
          <p:cNvSpPr txBox="1"/>
          <p:nvPr>
            <p:ph idx="5" type="subTitle"/>
          </p:nvPr>
        </p:nvSpPr>
        <p:spPr>
          <a:xfrm>
            <a:off x="1774950"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2" name="Google Shape;772;p85"/>
          <p:cNvSpPr/>
          <p:nvPr>
            <p:ph idx="6" type="pic"/>
          </p:nvPr>
        </p:nvSpPr>
        <p:spPr>
          <a:xfrm>
            <a:off x="5120475" y="1479225"/>
            <a:ext cx="738900" cy="738900"/>
          </a:xfrm>
          <a:prstGeom prst="rect">
            <a:avLst/>
          </a:prstGeom>
          <a:noFill/>
          <a:ln>
            <a:noFill/>
          </a:ln>
        </p:spPr>
      </p:sp>
      <p:sp>
        <p:nvSpPr>
          <p:cNvPr id="773" name="Google Shape;773;p85"/>
          <p:cNvSpPr txBox="1"/>
          <p:nvPr>
            <p:ph idx="7" type="body"/>
          </p:nvPr>
        </p:nvSpPr>
        <p:spPr>
          <a:xfrm>
            <a:off x="6030925" y="1561925"/>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4" name="Google Shape;774;p85"/>
          <p:cNvSpPr txBox="1"/>
          <p:nvPr>
            <p:ph idx="8" type="subTitle"/>
          </p:nvPr>
        </p:nvSpPr>
        <p:spPr>
          <a:xfrm>
            <a:off x="6031725" y="1364175"/>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5" name="Google Shape;775;p85"/>
          <p:cNvSpPr/>
          <p:nvPr>
            <p:ph idx="9" type="pic"/>
          </p:nvPr>
        </p:nvSpPr>
        <p:spPr>
          <a:xfrm>
            <a:off x="863700" y="3308611"/>
            <a:ext cx="738900" cy="738900"/>
          </a:xfrm>
          <a:prstGeom prst="rect">
            <a:avLst/>
          </a:prstGeom>
          <a:noFill/>
          <a:ln>
            <a:noFill/>
          </a:ln>
        </p:spPr>
      </p:sp>
      <p:sp>
        <p:nvSpPr>
          <p:cNvPr id="776" name="Google Shape;776;p85"/>
          <p:cNvSpPr txBox="1"/>
          <p:nvPr>
            <p:ph idx="13" type="body"/>
          </p:nvPr>
        </p:nvSpPr>
        <p:spPr>
          <a:xfrm>
            <a:off x="1774150"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77" name="Google Shape;777;p85"/>
          <p:cNvSpPr txBox="1"/>
          <p:nvPr>
            <p:ph idx="14" type="subTitle"/>
          </p:nvPr>
        </p:nvSpPr>
        <p:spPr>
          <a:xfrm>
            <a:off x="1774950"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778" name="Google Shape;778;p85"/>
          <p:cNvSpPr/>
          <p:nvPr>
            <p:ph idx="15" type="pic"/>
          </p:nvPr>
        </p:nvSpPr>
        <p:spPr>
          <a:xfrm>
            <a:off x="5120475" y="3308611"/>
            <a:ext cx="738900" cy="738900"/>
          </a:xfrm>
          <a:prstGeom prst="rect">
            <a:avLst/>
          </a:prstGeom>
          <a:noFill/>
          <a:ln>
            <a:noFill/>
          </a:ln>
        </p:spPr>
      </p:sp>
      <p:sp>
        <p:nvSpPr>
          <p:cNvPr id="779" name="Google Shape;779;p85"/>
          <p:cNvSpPr txBox="1"/>
          <p:nvPr>
            <p:ph idx="16" type="body"/>
          </p:nvPr>
        </p:nvSpPr>
        <p:spPr>
          <a:xfrm>
            <a:off x="6030925" y="3391311"/>
            <a:ext cx="2430600" cy="86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80" name="Google Shape;780;p85"/>
          <p:cNvSpPr txBox="1"/>
          <p:nvPr>
            <p:ph idx="17" type="subTitle"/>
          </p:nvPr>
        </p:nvSpPr>
        <p:spPr>
          <a:xfrm>
            <a:off x="6031725" y="3193561"/>
            <a:ext cx="24306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1">
  <p:cSld name="CUSTOM_8">
    <p:bg>
      <p:bgPr>
        <a:solidFill>
          <a:schemeClr val="accent3"/>
        </a:solidFill>
      </p:bgPr>
    </p:bg>
    <p:spTree>
      <p:nvGrpSpPr>
        <p:cNvPr id="781" name="Shape 781"/>
        <p:cNvGrpSpPr/>
        <p:nvPr/>
      </p:nvGrpSpPr>
      <p:grpSpPr>
        <a:xfrm>
          <a:off x="0" y="0"/>
          <a:ext cx="0" cy="0"/>
          <a:chOff x="0" y="0"/>
          <a:chExt cx="0" cy="0"/>
        </a:xfrm>
      </p:grpSpPr>
      <p:sp>
        <p:nvSpPr>
          <p:cNvPr id="782" name="Google Shape;782;p86"/>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3" name="Google Shape;783;p86"/>
          <p:cNvSpPr/>
          <p:nvPr>
            <p:ph idx="2" type="pic"/>
          </p:nvPr>
        </p:nvSpPr>
        <p:spPr>
          <a:xfrm>
            <a:off x="1224650" y="2088671"/>
            <a:ext cx="413400" cy="413400"/>
          </a:xfrm>
          <a:prstGeom prst="rect">
            <a:avLst/>
          </a:prstGeom>
          <a:noFill/>
          <a:ln>
            <a:noFill/>
          </a:ln>
        </p:spPr>
      </p:sp>
      <p:sp>
        <p:nvSpPr>
          <p:cNvPr id="784" name="Google Shape;784;p86"/>
          <p:cNvSpPr/>
          <p:nvPr>
            <p:ph idx="3" type="pic"/>
          </p:nvPr>
        </p:nvSpPr>
        <p:spPr>
          <a:xfrm>
            <a:off x="3105050" y="2088671"/>
            <a:ext cx="413400" cy="413400"/>
          </a:xfrm>
          <a:prstGeom prst="rect">
            <a:avLst/>
          </a:prstGeom>
          <a:noFill/>
          <a:ln>
            <a:noFill/>
          </a:ln>
        </p:spPr>
      </p:sp>
      <p:sp>
        <p:nvSpPr>
          <p:cNvPr id="785" name="Google Shape;785;p86"/>
          <p:cNvSpPr/>
          <p:nvPr>
            <p:ph idx="4" type="pic"/>
          </p:nvPr>
        </p:nvSpPr>
        <p:spPr>
          <a:xfrm>
            <a:off x="4998488" y="2088671"/>
            <a:ext cx="413400" cy="413400"/>
          </a:xfrm>
          <a:prstGeom prst="rect">
            <a:avLst/>
          </a:prstGeom>
          <a:noFill/>
          <a:ln>
            <a:noFill/>
          </a:ln>
        </p:spPr>
      </p:sp>
      <p:sp>
        <p:nvSpPr>
          <p:cNvPr id="786" name="Google Shape;786;p86"/>
          <p:cNvSpPr/>
          <p:nvPr>
            <p:ph idx="5" type="pic"/>
          </p:nvPr>
        </p:nvSpPr>
        <p:spPr>
          <a:xfrm>
            <a:off x="6891938" y="2088671"/>
            <a:ext cx="413400" cy="413400"/>
          </a:xfrm>
          <a:prstGeom prst="rect">
            <a:avLst/>
          </a:prstGeom>
          <a:noFill/>
          <a:ln>
            <a:noFill/>
          </a:ln>
        </p:spPr>
      </p:sp>
      <p:sp>
        <p:nvSpPr>
          <p:cNvPr id="787" name="Google Shape;787;p86"/>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V2">
  <p:cSld name="CUSTOM_9">
    <p:spTree>
      <p:nvGrpSpPr>
        <p:cNvPr id="788" name="Shape 788"/>
        <p:cNvGrpSpPr/>
        <p:nvPr/>
      </p:nvGrpSpPr>
      <p:grpSpPr>
        <a:xfrm>
          <a:off x="0" y="0"/>
          <a:ext cx="0" cy="0"/>
          <a:chOff x="0" y="0"/>
          <a:chExt cx="0" cy="0"/>
        </a:xfrm>
      </p:grpSpPr>
      <p:sp>
        <p:nvSpPr>
          <p:cNvPr id="789" name="Google Shape;789;p87"/>
          <p:cNvSpPr txBox="1"/>
          <p:nvPr>
            <p:ph type="title"/>
          </p:nvPr>
        </p:nvSpPr>
        <p:spPr>
          <a:xfrm>
            <a:off x="640336" y="3853289"/>
            <a:ext cx="53397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0" name="Google Shape;790;p87"/>
          <p:cNvSpPr txBox="1"/>
          <p:nvPr>
            <p:ph idx="1" type="body"/>
          </p:nvPr>
        </p:nvSpPr>
        <p:spPr>
          <a:xfrm>
            <a:off x="700775" y="4573925"/>
            <a:ext cx="5306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rterly Calendar">
  <p:cSld name="CUSTOM_10">
    <p:bg>
      <p:bgPr>
        <a:solidFill>
          <a:schemeClr val="lt1"/>
        </a:solidFill>
      </p:bgPr>
    </p:bg>
    <p:spTree>
      <p:nvGrpSpPr>
        <p:cNvPr id="79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8"/>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indent="-266700" lvl="1" marL="914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indent="-266700" lvl="2" marL="1371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indent="-266700" lvl="3" marL="1828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indent="-266700" lvl="4" marL="22860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indent="-266700" lvl="5" marL="27432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indent="-266700" lvl="6" marL="32004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indent="-266700" lvl="7" marL="36576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indent="-266700" lvl="8" marL="41148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p:txBody>
      </p:sp>
      <p:sp>
        <p:nvSpPr>
          <p:cNvPr id="794" name="Google Shape;794;p88"/>
          <p:cNvSpPr txBox="1"/>
          <p:nvPr>
            <p:ph idx="2" type="subTitle"/>
          </p:nvPr>
        </p:nvSpPr>
        <p:spPr>
          <a:xfrm>
            <a:off x="689050" y="531800"/>
            <a:ext cx="1507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95" name="Google Shape;795;p88"/>
          <p:cNvSpPr/>
          <p:nvPr>
            <p:ph idx="3" type="pic"/>
          </p:nvPr>
        </p:nvSpPr>
        <p:spPr>
          <a:xfrm>
            <a:off x="5299922" y="644675"/>
            <a:ext cx="273600" cy="273600"/>
          </a:xfrm>
          <a:prstGeom prst="rect">
            <a:avLst/>
          </a:prstGeom>
          <a:noFill/>
          <a:ln>
            <a:noFill/>
          </a:ln>
        </p:spPr>
      </p:sp>
      <p:sp>
        <p:nvSpPr>
          <p:cNvPr id="796" name="Google Shape;796;p88"/>
          <p:cNvSpPr/>
          <p:nvPr>
            <p:ph idx="4" type="pic"/>
          </p:nvPr>
        </p:nvSpPr>
        <p:spPr>
          <a:xfrm>
            <a:off x="5299922" y="1678237"/>
            <a:ext cx="273600" cy="273600"/>
          </a:xfrm>
          <a:prstGeom prst="rect">
            <a:avLst/>
          </a:prstGeom>
          <a:noFill/>
          <a:ln>
            <a:noFill/>
          </a:ln>
        </p:spPr>
      </p:sp>
      <p:sp>
        <p:nvSpPr>
          <p:cNvPr id="797" name="Google Shape;797;p88"/>
          <p:cNvSpPr txBox="1"/>
          <p:nvPr>
            <p:ph idx="5" type="body"/>
          </p:nvPr>
        </p:nvSpPr>
        <p:spPr>
          <a:xfrm>
            <a:off x="5529550" y="557100"/>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798" name="Google Shape;798;p88"/>
          <p:cNvSpPr txBox="1"/>
          <p:nvPr>
            <p:ph idx="6" type="body"/>
          </p:nvPr>
        </p:nvSpPr>
        <p:spPr>
          <a:xfrm>
            <a:off x="5529554" y="678452"/>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799" name="Google Shape;799;p88"/>
          <p:cNvSpPr txBox="1"/>
          <p:nvPr>
            <p:ph idx="7" type="body"/>
          </p:nvPr>
        </p:nvSpPr>
        <p:spPr>
          <a:xfrm>
            <a:off x="5529550" y="1636031"/>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0" name="Google Shape;800;p88"/>
          <p:cNvSpPr txBox="1"/>
          <p:nvPr>
            <p:ph idx="8" type="body"/>
          </p:nvPr>
        </p:nvSpPr>
        <p:spPr>
          <a:xfrm>
            <a:off x="5529554" y="1757384"/>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801" name="Google Shape;801;p88"/>
          <p:cNvSpPr/>
          <p:nvPr>
            <p:ph idx="9" type="pic"/>
          </p:nvPr>
        </p:nvSpPr>
        <p:spPr>
          <a:xfrm>
            <a:off x="5299922" y="2765266"/>
            <a:ext cx="273600" cy="273600"/>
          </a:xfrm>
          <a:prstGeom prst="rect">
            <a:avLst/>
          </a:prstGeom>
          <a:noFill/>
          <a:ln>
            <a:noFill/>
          </a:ln>
        </p:spPr>
      </p:sp>
      <p:sp>
        <p:nvSpPr>
          <p:cNvPr id="802" name="Google Shape;802;p88"/>
          <p:cNvSpPr txBox="1"/>
          <p:nvPr>
            <p:ph idx="13" type="body"/>
          </p:nvPr>
        </p:nvSpPr>
        <p:spPr>
          <a:xfrm>
            <a:off x="5529550" y="2723054"/>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3" name="Google Shape;803;p88"/>
          <p:cNvSpPr txBox="1"/>
          <p:nvPr>
            <p:ph idx="14" type="body"/>
          </p:nvPr>
        </p:nvSpPr>
        <p:spPr>
          <a:xfrm>
            <a:off x="5529554" y="2844406"/>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
        <p:nvSpPr>
          <p:cNvPr id="804" name="Google Shape;804;p88"/>
          <p:cNvSpPr/>
          <p:nvPr>
            <p:ph idx="15" type="pic"/>
          </p:nvPr>
        </p:nvSpPr>
        <p:spPr>
          <a:xfrm>
            <a:off x="5299922" y="3852616"/>
            <a:ext cx="273600" cy="273600"/>
          </a:xfrm>
          <a:prstGeom prst="rect">
            <a:avLst/>
          </a:prstGeom>
          <a:noFill/>
          <a:ln>
            <a:noFill/>
          </a:ln>
        </p:spPr>
      </p:sp>
      <p:sp>
        <p:nvSpPr>
          <p:cNvPr id="805" name="Google Shape;805;p88"/>
          <p:cNvSpPr txBox="1"/>
          <p:nvPr>
            <p:ph idx="16" type="body"/>
          </p:nvPr>
        </p:nvSpPr>
        <p:spPr>
          <a:xfrm>
            <a:off x="5529550" y="3810398"/>
            <a:ext cx="3091500" cy="268500"/>
          </a:xfrm>
          <a:prstGeom prst="rect">
            <a:avLst/>
          </a:prstGeom>
        </p:spPr>
        <p:txBody>
          <a:bodyPr anchorCtr="0" anchor="t" bIns="91425" lIns="91425" spcFirstLastPara="1" rIns="91425" wrap="square" tIns="91425">
            <a:no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6" name="Google Shape;806;p88"/>
          <p:cNvSpPr txBox="1"/>
          <p:nvPr>
            <p:ph idx="17" type="body"/>
          </p:nvPr>
        </p:nvSpPr>
        <p:spPr>
          <a:xfrm>
            <a:off x="5529554" y="3931751"/>
            <a:ext cx="3091500" cy="682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indent="-304800" lvl="1" marL="9144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indent="-304800" lvl="2" marL="13716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indent="-304800" lvl="3" marL="1828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indent="-304800" lvl="4" marL="22860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indent="-304800" lvl="5" marL="27432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indent="-304800" lvl="6" marL="32004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indent="-304800" lvl="7" marL="36576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indent="-304800" lvl="8" marL="411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ds">
  <p:cSld name="CUSTOM_11">
    <p:bg>
      <p:bgPr>
        <a:solidFill>
          <a:schemeClr val="accent3"/>
        </a:solidFill>
      </p:bgPr>
    </p:bg>
    <p:spTree>
      <p:nvGrpSpPr>
        <p:cNvPr id="807" name="Shape 807"/>
        <p:cNvGrpSpPr/>
        <p:nvPr/>
      </p:nvGrpSpPr>
      <p:grpSpPr>
        <a:xfrm>
          <a:off x="0" y="0"/>
          <a:ext cx="0" cy="0"/>
          <a:chOff x="0" y="0"/>
          <a:chExt cx="0" cy="0"/>
        </a:xfrm>
      </p:grpSpPr>
      <p:sp>
        <p:nvSpPr>
          <p:cNvPr id="808" name="Google Shape;808;p89"/>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09" name="Google Shape;809;p89"/>
          <p:cNvSpPr txBox="1"/>
          <p:nvPr>
            <p:ph type="title"/>
          </p:nvPr>
        </p:nvSpPr>
        <p:spPr>
          <a:xfrm>
            <a:off x="661574"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0" name="Google Shape;810;p89"/>
          <p:cNvSpPr txBox="1"/>
          <p:nvPr>
            <p:ph idx="2" type="body"/>
          </p:nvPr>
        </p:nvSpPr>
        <p:spPr>
          <a:xfrm>
            <a:off x="687900"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1" name="Google Shape;811;p89"/>
          <p:cNvSpPr txBox="1"/>
          <p:nvPr>
            <p:ph idx="3" type="body"/>
          </p:nvPr>
        </p:nvSpPr>
        <p:spPr>
          <a:xfrm>
            <a:off x="2262132"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2" name="Google Shape;812;p89"/>
          <p:cNvSpPr txBox="1"/>
          <p:nvPr>
            <p:ph idx="4" type="body"/>
          </p:nvPr>
        </p:nvSpPr>
        <p:spPr>
          <a:xfrm>
            <a:off x="3827041"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3" name="Google Shape;813;p89"/>
          <p:cNvSpPr txBox="1"/>
          <p:nvPr>
            <p:ph idx="5" type="body"/>
          </p:nvPr>
        </p:nvSpPr>
        <p:spPr>
          <a:xfrm>
            <a:off x="5397375"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4" name="Google Shape;814;p89"/>
          <p:cNvSpPr txBox="1"/>
          <p:nvPr>
            <p:ph idx="6" type="body"/>
          </p:nvPr>
        </p:nvSpPr>
        <p:spPr>
          <a:xfrm>
            <a:off x="6956568" y="1296524"/>
            <a:ext cx="1446000" cy="35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indent="-304800" lvl="1" marL="9144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indent="-304800" lvl="2" marL="13716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indent="-304800" lvl="3" marL="1828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indent="-304800" lvl="4" marL="2286000">
              <a:spcBef>
                <a:spcPts val="0"/>
              </a:spcBef>
              <a:spcAft>
                <a:spcPts val="0"/>
              </a:spcAft>
              <a:buSzPts val="1200"/>
              <a:buFont typeface="Lexend SemiBold"/>
              <a:buChar char="○"/>
              <a:defRPr>
                <a:latin typeface="Lexend SemiBold"/>
                <a:ea typeface="Lexend SemiBold"/>
                <a:cs typeface="Lexend SemiBold"/>
                <a:sym typeface="Lexend SemiBold"/>
              </a:defRPr>
            </a:lvl5pPr>
            <a:lvl6pPr indent="-304800" lvl="5" marL="27432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indent="-304800" lvl="6" marL="32004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indent="-304800" lvl="7" marL="36576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indent="-304800" lvl="8" marL="411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p:txBody>
      </p:sp>
      <p:sp>
        <p:nvSpPr>
          <p:cNvPr id="815" name="Google Shape;815;p89"/>
          <p:cNvSpPr/>
          <p:nvPr>
            <p:ph idx="7" type="pic"/>
          </p:nvPr>
        </p:nvSpPr>
        <p:spPr>
          <a:xfrm>
            <a:off x="727950" y="1764075"/>
            <a:ext cx="304500" cy="304500"/>
          </a:xfrm>
          <a:prstGeom prst="rect">
            <a:avLst/>
          </a:prstGeom>
          <a:noFill/>
          <a:ln>
            <a:noFill/>
          </a:ln>
        </p:spPr>
      </p:sp>
      <p:sp>
        <p:nvSpPr>
          <p:cNvPr id="816" name="Google Shape;816;p89"/>
          <p:cNvSpPr/>
          <p:nvPr>
            <p:ph idx="8" type="pic"/>
          </p:nvPr>
        </p:nvSpPr>
        <p:spPr>
          <a:xfrm>
            <a:off x="727950" y="2320438"/>
            <a:ext cx="304500" cy="304500"/>
          </a:xfrm>
          <a:prstGeom prst="rect">
            <a:avLst/>
          </a:prstGeom>
          <a:noFill/>
          <a:ln>
            <a:noFill/>
          </a:ln>
        </p:spPr>
      </p:sp>
      <p:sp>
        <p:nvSpPr>
          <p:cNvPr id="817" name="Google Shape;817;p89"/>
          <p:cNvSpPr/>
          <p:nvPr>
            <p:ph idx="9" type="pic"/>
          </p:nvPr>
        </p:nvSpPr>
        <p:spPr>
          <a:xfrm>
            <a:off x="727950" y="2860788"/>
            <a:ext cx="304500" cy="304500"/>
          </a:xfrm>
          <a:prstGeom prst="rect">
            <a:avLst/>
          </a:prstGeom>
          <a:noFill/>
          <a:ln>
            <a:noFill/>
          </a:ln>
        </p:spPr>
      </p:sp>
      <p:sp>
        <p:nvSpPr>
          <p:cNvPr id="818" name="Google Shape;818;p89"/>
          <p:cNvSpPr/>
          <p:nvPr>
            <p:ph idx="13" type="pic"/>
          </p:nvPr>
        </p:nvSpPr>
        <p:spPr>
          <a:xfrm>
            <a:off x="727950" y="3401138"/>
            <a:ext cx="304500" cy="304500"/>
          </a:xfrm>
          <a:prstGeom prst="rect">
            <a:avLst/>
          </a:prstGeom>
          <a:noFill/>
          <a:ln>
            <a:noFill/>
          </a:ln>
        </p:spPr>
      </p:sp>
      <p:sp>
        <p:nvSpPr>
          <p:cNvPr id="819" name="Google Shape;819;p89"/>
          <p:cNvSpPr/>
          <p:nvPr>
            <p:ph idx="14" type="pic"/>
          </p:nvPr>
        </p:nvSpPr>
        <p:spPr>
          <a:xfrm>
            <a:off x="2296475" y="1764075"/>
            <a:ext cx="304500" cy="304500"/>
          </a:xfrm>
          <a:prstGeom prst="rect">
            <a:avLst/>
          </a:prstGeom>
          <a:noFill/>
          <a:ln>
            <a:noFill/>
          </a:ln>
        </p:spPr>
      </p:sp>
      <p:sp>
        <p:nvSpPr>
          <p:cNvPr id="820" name="Google Shape;820;p89"/>
          <p:cNvSpPr/>
          <p:nvPr>
            <p:ph idx="15" type="pic"/>
          </p:nvPr>
        </p:nvSpPr>
        <p:spPr>
          <a:xfrm>
            <a:off x="3865000" y="1764075"/>
            <a:ext cx="304500" cy="304500"/>
          </a:xfrm>
          <a:prstGeom prst="rect">
            <a:avLst/>
          </a:prstGeom>
          <a:noFill/>
          <a:ln>
            <a:noFill/>
          </a:ln>
        </p:spPr>
      </p:sp>
      <p:sp>
        <p:nvSpPr>
          <p:cNvPr id="821" name="Google Shape;821;p89"/>
          <p:cNvSpPr/>
          <p:nvPr>
            <p:ph idx="16" type="pic"/>
          </p:nvPr>
        </p:nvSpPr>
        <p:spPr>
          <a:xfrm>
            <a:off x="5433525" y="1764075"/>
            <a:ext cx="304500" cy="304500"/>
          </a:xfrm>
          <a:prstGeom prst="rect">
            <a:avLst/>
          </a:prstGeom>
          <a:noFill/>
          <a:ln>
            <a:noFill/>
          </a:ln>
        </p:spPr>
      </p:sp>
      <p:sp>
        <p:nvSpPr>
          <p:cNvPr id="822" name="Google Shape;822;p89"/>
          <p:cNvSpPr/>
          <p:nvPr>
            <p:ph idx="17" type="pic"/>
          </p:nvPr>
        </p:nvSpPr>
        <p:spPr>
          <a:xfrm>
            <a:off x="7002050" y="1764075"/>
            <a:ext cx="304500" cy="304500"/>
          </a:xfrm>
          <a:prstGeom prst="rect">
            <a:avLst/>
          </a:prstGeom>
          <a:noFill/>
          <a:ln>
            <a:noFill/>
          </a:ln>
        </p:spPr>
      </p:sp>
      <p:sp>
        <p:nvSpPr>
          <p:cNvPr id="823" name="Google Shape;823;p89"/>
          <p:cNvSpPr/>
          <p:nvPr>
            <p:ph idx="18" type="pic"/>
          </p:nvPr>
        </p:nvSpPr>
        <p:spPr>
          <a:xfrm>
            <a:off x="2296475" y="2320438"/>
            <a:ext cx="304500" cy="304500"/>
          </a:xfrm>
          <a:prstGeom prst="rect">
            <a:avLst/>
          </a:prstGeom>
          <a:noFill/>
          <a:ln>
            <a:noFill/>
          </a:ln>
        </p:spPr>
      </p:sp>
      <p:sp>
        <p:nvSpPr>
          <p:cNvPr id="824" name="Google Shape;824;p89"/>
          <p:cNvSpPr/>
          <p:nvPr>
            <p:ph idx="19" type="pic"/>
          </p:nvPr>
        </p:nvSpPr>
        <p:spPr>
          <a:xfrm>
            <a:off x="2296475" y="2860788"/>
            <a:ext cx="304500" cy="304500"/>
          </a:xfrm>
          <a:prstGeom prst="rect">
            <a:avLst/>
          </a:prstGeom>
          <a:noFill/>
          <a:ln>
            <a:noFill/>
          </a:ln>
        </p:spPr>
      </p:sp>
      <p:sp>
        <p:nvSpPr>
          <p:cNvPr id="825" name="Google Shape;825;p89"/>
          <p:cNvSpPr/>
          <p:nvPr>
            <p:ph idx="20" type="pic"/>
          </p:nvPr>
        </p:nvSpPr>
        <p:spPr>
          <a:xfrm>
            <a:off x="2296475" y="3401138"/>
            <a:ext cx="304500" cy="304500"/>
          </a:xfrm>
          <a:prstGeom prst="rect">
            <a:avLst/>
          </a:prstGeom>
          <a:noFill/>
          <a:ln>
            <a:noFill/>
          </a:ln>
        </p:spPr>
      </p:sp>
      <p:sp>
        <p:nvSpPr>
          <p:cNvPr id="826" name="Google Shape;826;p89"/>
          <p:cNvSpPr/>
          <p:nvPr>
            <p:ph idx="21" type="pic"/>
          </p:nvPr>
        </p:nvSpPr>
        <p:spPr>
          <a:xfrm>
            <a:off x="3865000" y="2320438"/>
            <a:ext cx="304500" cy="304500"/>
          </a:xfrm>
          <a:prstGeom prst="rect">
            <a:avLst/>
          </a:prstGeom>
          <a:noFill/>
          <a:ln>
            <a:noFill/>
          </a:ln>
        </p:spPr>
      </p:sp>
      <p:sp>
        <p:nvSpPr>
          <p:cNvPr id="827" name="Google Shape;827;p89"/>
          <p:cNvSpPr/>
          <p:nvPr>
            <p:ph idx="22" type="pic"/>
          </p:nvPr>
        </p:nvSpPr>
        <p:spPr>
          <a:xfrm>
            <a:off x="3865000" y="2860788"/>
            <a:ext cx="304500" cy="304500"/>
          </a:xfrm>
          <a:prstGeom prst="rect">
            <a:avLst/>
          </a:prstGeom>
          <a:noFill/>
          <a:ln>
            <a:noFill/>
          </a:ln>
        </p:spPr>
      </p:sp>
      <p:sp>
        <p:nvSpPr>
          <p:cNvPr id="828" name="Google Shape;828;p89"/>
          <p:cNvSpPr/>
          <p:nvPr>
            <p:ph idx="23" type="pic"/>
          </p:nvPr>
        </p:nvSpPr>
        <p:spPr>
          <a:xfrm>
            <a:off x="3865000" y="3401138"/>
            <a:ext cx="304500" cy="304500"/>
          </a:xfrm>
          <a:prstGeom prst="rect">
            <a:avLst/>
          </a:prstGeom>
          <a:noFill/>
          <a:ln>
            <a:noFill/>
          </a:ln>
        </p:spPr>
      </p:sp>
      <p:sp>
        <p:nvSpPr>
          <p:cNvPr id="829" name="Google Shape;829;p89"/>
          <p:cNvSpPr/>
          <p:nvPr>
            <p:ph idx="24" type="pic"/>
          </p:nvPr>
        </p:nvSpPr>
        <p:spPr>
          <a:xfrm>
            <a:off x="5433525" y="2320438"/>
            <a:ext cx="304500" cy="304500"/>
          </a:xfrm>
          <a:prstGeom prst="rect">
            <a:avLst/>
          </a:prstGeom>
          <a:noFill/>
          <a:ln>
            <a:noFill/>
          </a:ln>
        </p:spPr>
      </p:sp>
      <p:sp>
        <p:nvSpPr>
          <p:cNvPr id="830" name="Google Shape;830;p89"/>
          <p:cNvSpPr/>
          <p:nvPr>
            <p:ph idx="25" type="pic"/>
          </p:nvPr>
        </p:nvSpPr>
        <p:spPr>
          <a:xfrm>
            <a:off x="5433525" y="2860788"/>
            <a:ext cx="304500" cy="304500"/>
          </a:xfrm>
          <a:prstGeom prst="rect">
            <a:avLst/>
          </a:prstGeom>
          <a:noFill/>
          <a:ln>
            <a:noFill/>
          </a:ln>
        </p:spPr>
      </p:sp>
      <p:sp>
        <p:nvSpPr>
          <p:cNvPr id="831" name="Google Shape;831;p89"/>
          <p:cNvSpPr/>
          <p:nvPr>
            <p:ph idx="26" type="pic"/>
          </p:nvPr>
        </p:nvSpPr>
        <p:spPr>
          <a:xfrm>
            <a:off x="5433525" y="3401138"/>
            <a:ext cx="304500" cy="304500"/>
          </a:xfrm>
          <a:prstGeom prst="rect">
            <a:avLst/>
          </a:prstGeom>
          <a:noFill/>
          <a:ln>
            <a:noFill/>
          </a:ln>
        </p:spPr>
      </p:sp>
      <p:sp>
        <p:nvSpPr>
          <p:cNvPr id="832" name="Google Shape;832;p89"/>
          <p:cNvSpPr/>
          <p:nvPr>
            <p:ph idx="27" type="pic"/>
          </p:nvPr>
        </p:nvSpPr>
        <p:spPr>
          <a:xfrm>
            <a:off x="7002050" y="2320438"/>
            <a:ext cx="304500" cy="304500"/>
          </a:xfrm>
          <a:prstGeom prst="rect">
            <a:avLst/>
          </a:prstGeom>
          <a:noFill/>
          <a:ln>
            <a:noFill/>
          </a:ln>
        </p:spPr>
      </p:sp>
      <p:sp>
        <p:nvSpPr>
          <p:cNvPr id="833" name="Google Shape;833;p89"/>
          <p:cNvSpPr/>
          <p:nvPr>
            <p:ph idx="28" type="pic"/>
          </p:nvPr>
        </p:nvSpPr>
        <p:spPr>
          <a:xfrm>
            <a:off x="7002050" y="2860788"/>
            <a:ext cx="304500" cy="304500"/>
          </a:xfrm>
          <a:prstGeom prst="rect">
            <a:avLst/>
          </a:prstGeom>
          <a:noFill/>
          <a:ln>
            <a:noFill/>
          </a:ln>
        </p:spPr>
      </p:sp>
      <p:sp>
        <p:nvSpPr>
          <p:cNvPr id="834" name="Google Shape;834;p89"/>
          <p:cNvSpPr/>
          <p:nvPr>
            <p:ph idx="29" type="pic"/>
          </p:nvPr>
        </p:nvSpPr>
        <p:spPr>
          <a:xfrm>
            <a:off x="7002050" y="3401138"/>
            <a:ext cx="304500" cy="3045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Load Time Optimization">
  <p:cSld name="CUSTOM_13">
    <p:spTree>
      <p:nvGrpSpPr>
        <p:cNvPr id="835" name="Shape 835"/>
        <p:cNvGrpSpPr/>
        <p:nvPr/>
      </p:nvGrpSpPr>
      <p:grpSpPr>
        <a:xfrm>
          <a:off x="0" y="0"/>
          <a:ext cx="0" cy="0"/>
          <a:chOff x="0" y="0"/>
          <a:chExt cx="0" cy="0"/>
        </a:xfrm>
      </p:grpSpPr>
      <p:sp>
        <p:nvSpPr>
          <p:cNvPr id="836" name="Google Shape;836;p90"/>
          <p:cNvSpPr/>
          <p:nvPr>
            <p:ph idx="2" type="pic"/>
          </p:nvPr>
        </p:nvSpPr>
        <p:spPr>
          <a:xfrm>
            <a:off x="791050" y="1977650"/>
            <a:ext cx="1307100" cy="1956600"/>
          </a:xfrm>
          <a:prstGeom prst="rect">
            <a:avLst/>
          </a:prstGeom>
          <a:noFill/>
          <a:ln>
            <a:noFill/>
          </a:ln>
        </p:spPr>
      </p:sp>
      <p:sp>
        <p:nvSpPr>
          <p:cNvPr id="837" name="Google Shape;837;p90"/>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38" name="Google Shape;838;p90"/>
          <p:cNvSpPr txBox="1"/>
          <p:nvPr>
            <p:ph type="title"/>
          </p:nvPr>
        </p:nvSpPr>
        <p:spPr>
          <a:xfrm>
            <a:off x="661576" y="424275"/>
            <a:ext cx="78909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9" name="Google Shape;839;p90"/>
          <p:cNvSpPr txBox="1"/>
          <p:nvPr>
            <p:ph idx="3" type="body"/>
          </p:nvPr>
        </p:nvSpPr>
        <p:spPr>
          <a:xfrm>
            <a:off x="1890825" y="3120325"/>
            <a:ext cx="1186200" cy="2034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SemiBold"/>
              <a:buChar char="●"/>
              <a:defRPr sz="800">
                <a:latin typeface="Lexend SemiBold"/>
                <a:ea typeface="Lexend SemiBold"/>
                <a:cs typeface="Lexend SemiBold"/>
                <a:sym typeface="Lexend SemiBold"/>
              </a:defRPr>
            </a:lvl1pPr>
            <a:lvl2pPr indent="-279400" lvl="1" marL="914400">
              <a:spcBef>
                <a:spcPts val="0"/>
              </a:spcBef>
              <a:spcAft>
                <a:spcPts val="0"/>
              </a:spcAft>
              <a:buSzPts val="800"/>
              <a:buFont typeface="Lexend SemiBold"/>
              <a:buChar char="○"/>
              <a:defRPr sz="800">
                <a:latin typeface="Lexend SemiBold"/>
                <a:ea typeface="Lexend SemiBold"/>
                <a:cs typeface="Lexend SemiBold"/>
                <a:sym typeface="Lexend SemiBold"/>
              </a:defRPr>
            </a:lvl2pPr>
            <a:lvl3pPr indent="-279400" lvl="2" marL="1371600">
              <a:spcBef>
                <a:spcPts val="0"/>
              </a:spcBef>
              <a:spcAft>
                <a:spcPts val="0"/>
              </a:spcAft>
              <a:buSzPts val="800"/>
              <a:buFont typeface="Lexend SemiBold"/>
              <a:buChar char="■"/>
              <a:defRPr sz="800">
                <a:latin typeface="Lexend SemiBold"/>
                <a:ea typeface="Lexend SemiBold"/>
                <a:cs typeface="Lexend SemiBold"/>
                <a:sym typeface="Lexend SemiBold"/>
              </a:defRPr>
            </a:lvl3pPr>
            <a:lvl4pPr indent="-279400" lvl="3" marL="1828800">
              <a:spcBef>
                <a:spcPts val="0"/>
              </a:spcBef>
              <a:spcAft>
                <a:spcPts val="0"/>
              </a:spcAft>
              <a:buSzPts val="800"/>
              <a:buFont typeface="Lexend SemiBold"/>
              <a:buChar char="●"/>
              <a:defRPr sz="800">
                <a:latin typeface="Lexend SemiBold"/>
                <a:ea typeface="Lexend SemiBold"/>
                <a:cs typeface="Lexend SemiBold"/>
                <a:sym typeface="Lexend SemiBold"/>
              </a:defRPr>
            </a:lvl4pPr>
            <a:lvl5pPr indent="-279400" lvl="4" marL="2286000">
              <a:spcBef>
                <a:spcPts val="0"/>
              </a:spcBef>
              <a:spcAft>
                <a:spcPts val="0"/>
              </a:spcAft>
              <a:buSzPts val="800"/>
              <a:buFont typeface="Lexend SemiBold"/>
              <a:buChar char="○"/>
              <a:defRPr sz="800">
                <a:latin typeface="Lexend SemiBold"/>
                <a:ea typeface="Lexend SemiBold"/>
                <a:cs typeface="Lexend SemiBold"/>
                <a:sym typeface="Lexend SemiBold"/>
              </a:defRPr>
            </a:lvl5pPr>
            <a:lvl6pPr indent="-279400" lvl="5" marL="2743200">
              <a:spcBef>
                <a:spcPts val="0"/>
              </a:spcBef>
              <a:spcAft>
                <a:spcPts val="0"/>
              </a:spcAft>
              <a:buSzPts val="800"/>
              <a:buFont typeface="Lexend SemiBold"/>
              <a:buChar char="■"/>
              <a:defRPr sz="800">
                <a:latin typeface="Lexend SemiBold"/>
                <a:ea typeface="Lexend SemiBold"/>
                <a:cs typeface="Lexend SemiBold"/>
                <a:sym typeface="Lexend SemiBold"/>
              </a:defRPr>
            </a:lvl6pPr>
            <a:lvl7pPr indent="-279400" lvl="6" marL="3200400">
              <a:spcBef>
                <a:spcPts val="0"/>
              </a:spcBef>
              <a:spcAft>
                <a:spcPts val="0"/>
              </a:spcAft>
              <a:buSzPts val="800"/>
              <a:buFont typeface="Lexend SemiBold"/>
              <a:buChar char="●"/>
              <a:defRPr sz="800">
                <a:latin typeface="Lexend SemiBold"/>
                <a:ea typeface="Lexend SemiBold"/>
                <a:cs typeface="Lexend SemiBold"/>
                <a:sym typeface="Lexend SemiBold"/>
              </a:defRPr>
            </a:lvl7pPr>
            <a:lvl8pPr indent="-279400" lvl="7" marL="3657600">
              <a:spcBef>
                <a:spcPts val="0"/>
              </a:spcBef>
              <a:spcAft>
                <a:spcPts val="0"/>
              </a:spcAft>
              <a:buSzPts val="800"/>
              <a:buFont typeface="Lexend SemiBold"/>
              <a:buChar char="○"/>
              <a:defRPr sz="800">
                <a:latin typeface="Lexend SemiBold"/>
                <a:ea typeface="Lexend SemiBold"/>
                <a:cs typeface="Lexend SemiBold"/>
                <a:sym typeface="Lexend SemiBold"/>
              </a:defRPr>
            </a:lvl8pPr>
            <a:lvl9pPr indent="-279400" lvl="8" marL="41148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p:txBody>
      </p:sp>
      <p:sp>
        <p:nvSpPr>
          <p:cNvPr id="840" name="Google Shape;840;p90"/>
          <p:cNvSpPr txBox="1"/>
          <p:nvPr>
            <p:ph idx="4" type="body"/>
          </p:nvPr>
        </p:nvSpPr>
        <p:spPr>
          <a:xfrm>
            <a:off x="1890825" y="3446750"/>
            <a:ext cx="1186200" cy="8235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indent="-279400" lvl="1" marL="914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indent="-279400" lvl="2" marL="13716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indent="-279400" lvl="3" marL="18288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indent="-279400" lvl="4" marL="22860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indent="-279400" lvl="5" marL="27432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indent="-279400" lvl="6" marL="3200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indent="-279400" lvl="7" marL="36576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indent="-279400" lvl="8" marL="41148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p:txBody>
      </p:sp>
      <p:sp>
        <p:nvSpPr>
          <p:cNvPr id="841" name="Google Shape;841;p90"/>
          <p:cNvSpPr/>
          <p:nvPr>
            <p:ph idx="5" type="pic"/>
          </p:nvPr>
        </p:nvSpPr>
        <p:spPr>
          <a:xfrm>
            <a:off x="1890828" y="2891499"/>
            <a:ext cx="277800" cy="277800"/>
          </a:xfrm>
          <a:prstGeom prst="rect">
            <a:avLst/>
          </a:prstGeom>
          <a:noFill/>
          <a:ln>
            <a:noFill/>
          </a:ln>
        </p:spPr>
      </p:sp>
      <p:sp>
        <p:nvSpPr>
          <p:cNvPr id="842" name="Google Shape;842;p90"/>
          <p:cNvSpPr txBox="1"/>
          <p:nvPr>
            <p:ph idx="6"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43" name="Google Shape;843;p90"/>
          <p:cNvSpPr txBox="1"/>
          <p:nvPr>
            <p:ph idx="7" type="body"/>
          </p:nvPr>
        </p:nvSpPr>
        <p:spPr>
          <a:xfrm>
            <a:off x="5901025" y="2091050"/>
            <a:ext cx="27621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44" name="Google Shape;844;p90"/>
          <p:cNvSpPr txBox="1"/>
          <p:nvPr>
            <p:ph idx="8" type="body"/>
          </p:nvPr>
        </p:nvSpPr>
        <p:spPr>
          <a:xfrm>
            <a:off x="5908675" y="3140275"/>
            <a:ext cx="27123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Collaboration">
  <p:cSld name="CUSTOM_13_1">
    <p:spTree>
      <p:nvGrpSpPr>
        <p:cNvPr id="845" name="Shape 845"/>
        <p:cNvGrpSpPr/>
        <p:nvPr/>
      </p:nvGrpSpPr>
      <p:grpSpPr>
        <a:xfrm>
          <a:off x="0" y="0"/>
          <a:ext cx="0" cy="0"/>
          <a:chOff x="0" y="0"/>
          <a:chExt cx="0" cy="0"/>
        </a:xfrm>
      </p:grpSpPr>
      <p:sp>
        <p:nvSpPr>
          <p:cNvPr id="846" name="Google Shape;846;p91"/>
          <p:cNvSpPr/>
          <p:nvPr>
            <p:ph idx="2" type="pic"/>
          </p:nvPr>
        </p:nvSpPr>
        <p:spPr>
          <a:xfrm>
            <a:off x="2876100" y="1977650"/>
            <a:ext cx="1307100" cy="1956600"/>
          </a:xfrm>
          <a:prstGeom prst="rect">
            <a:avLst/>
          </a:prstGeom>
          <a:noFill/>
          <a:ln>
            <a:noFill/>
          </a:ln>
        </p:spPr>
      </p:sp>
      <p:sp>
        <p:nvSpPr>
          <p:cNvPr id="847" name="Google Shape;847;p91"/>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48" name="Google Shape;848;p91"/>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9" name="Google Shape;849;p91"/>
          <p:cNvSpPr/>
          <p:nvPr>
            <p:ph idx="3" type="pic"/>
          </p:nvPr>
        </p:nvSpPr>
        <p:spPr>
          <a:xfrm>
            <a:off x="1890828" y="2891499"/>
            <a:ext cx="277800" cy="277800"/>
          </a:xfrm>
          <a:prstGeom prst="rect">
            <a:avLst/>
          </a:prstGeom>
          <a:noFill/>
          <a:ln>
            <a:noFill/>
          </a:ln>
        </p:spPr>
      </p:sp>
      <p:sp>
        <p:nvSpPr>
          <p:cNvPr id="850" name="Google Shape;850;p91"/>
          <p:cNvSpPr txBox="1"/>
          <p:nvPr>
            <p:ph idx="4" type="subTitle"/>
          </p:nvPr>
        </p:nvSpPr>
        <p:spPr>
          <a:xfrm>
            <a:off x="5908675"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51" name="Google Shape;851;p91"/>
          <p:cNvSpPr txBox="1"/>
          <p:nvPr>
            <p:ph idx="5" type="body"/>
          </p:nvPr>
        </p:nvSpPr>
        <p:spPr>
          <a:xfrm>
            <a:off x="5901025" y="2091050"/>
            <a:ext cx="24588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52" name="Google Shape;852;p91"/>
          <p:cNvSpPr txBox="1"/>
          <p:nvPr>
            <p:ph idx="6" type="body"/>
          </p:nvPr>
        </p:nvSpPr>
        <p:spPr>
          <a:xfrm>
            <a:off x="5908675"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43" name="Google Shape;43;p10"/>
          <p:cNvSpPr txBox="1"/>
          <p:nvPr>
            <p:ph idx="12" type="sldNum"/>
          </p:nvPr>
        </p:nvSpPr>
        <p:spPr>
          <a:xfrm>
            <a:off x="8472458" y="4663217"/>
            <a:ext cx="548700" cy="323100"/>
          </a:xfrm>
          <a:prstGeom prst="rect">
            <a:avLst/>
          </a:prstGeom>
        </p:spPr>
        <p:txBody>
          <a:bodyPr anchorCtr="0" anchor="ctr" bIns="91425" lIns="91425" spcFirstLastPara="1" rIns="91425" wrap="square" tIns="91425">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HitGub Integration">
  <p:cSld name="CUSTOM_13_1_1">
    <p:spTree>
      <p:nvGrpSpPr>
        <p:cNvPr id="853" name="Shape 853"/>
        <p:cNvGrpSpPr/>
        <p:nvPr/>
      </p:nvGrpSpPr>
      <p:grpSpPr>
        <a:xfrm>
          <a:off x="0" y="0"/>
          <a:ext cx="0" cy="0"/>
          <a:chOff x="0" y="0"/>
          <a:chExt cx="0" cy="0"/>
        </a:xfrm>
      </p:grpSpPr>
      <p:sp>
        <p:nvSpPr>
          <p:cNvPr id="854" name="Google Shape;854;p92"/>
          <p:cNvSpPr/>
          <p:nvPr>
            <p:ph idx="2" type="pic"/>
          </p:nvPr>
        </p:nvSpPr>
        <p:spPr>
          <a:xfrm>
            <a:off x="4960075" y="1977650"/>
            <a:ext cx="1307100" cy="1956600"/>
          </a:xfrm>
          <a:prstGeom prst="rect">
            <a:avLst/>
          </a:prstGeom>
          <a:noFill/>
          <a:ln>
            <a:noFill/>
          </a:ln>
        </p:spPr>
      </p:sp>
      <p:sp>
        <p:nvSpPr>
          <p:cNvPr id="855" name="Google Shape;855;p92"/>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56" name="Google Shape;856;p92"/>
          <p:cNvSpPr/>
          <p:nvPr>
            <p:ph idx="3" type="pic"/>
          </p:nvPr>
        </p:nvSpPr>
        <p:spPr>
          <a:xfrm>
            <a:off x="6068328" y="2891499"/>
            <a:ext cx="277800" cy="277800"/>
          </a:xfrm>
          <a:prstGeom prst="rect">
            <a:avLst/>
          </a:prstGeom>
          <a:noFill/>
          <a:ln>
            <a:noFill/>
          </a:ln>
        </p:spPr>
      </p:sp>
      <p:sp>
        <p:nvSpPr>
          <p:cNvPr id="857" name="Google Shape;857;p92"/>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58" name="Google Shape;858;p92"/>
          <p:cNvSpPr txBox="1"/>
          <p:nvPr>
            <p:ph idx="5" type="body"/>
          </p:nvPr>
        </p:nvSpPr>
        <p:spPr>
          <a:xfrm>
            <a:off x="676500" y="2091050"/>
            <a:ext cx="27426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59" name="Google Shape;859;p92"/>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60" name="Google Shape;860;p92"/>
          <p:cNvSpPr txBox="1"/>
          <p:nvPr>
            <p:ph type="title"/>
          </p:nvPr>
        </p:nvSpPr>
        <p:spPr>
          <a:xfrm>
            <a:off x="661575" y="424275"/>
            <a:ext cx="77406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s - Event Tracking">
  <p:cSld name="CUSTOM_13_1_1_1">
    <p:spTree>
      <p:nvGrpSpPr>
        <p:cNvPr id="861" name="Shape 861"/>
        <p:cNvGrpSpPr/>
        <p:nvPr/>
      </p:nvGrpSpPr>
      <p:grpSpPr>
        <a:xfrm>
          <a:off x="0" y="0"/>
          <a:ext cx="0" cy="0"/>
          <a:chOff x="0" y="0"/>
          <a:chExt cx="0" cy="0"/>
        </a:xfrm>
      </p:grpSpPr>
      <p:sp>
        <p:nvSpPr>
          <p:cNvPr id="862" name="Google Shape;862;p93"/>
          <p:cNvSpPr/>
          <p:nvPr>
            <p:ph idx="2" type="pic"/>
          </p:nvPr>
        </p:nvSpPr>
        <p:spPr>
          <a:xfrm>
            <a:off x="7053750" y="1977650"/>
            <a:ext cx="1307100" cy="1956600"/>
          </a:xfrm>
          <a:prstGeom prst="rect">
            <a:avLst/>
          </a:prstGeom>
          <a:noFill/>
          <a:ln>
            <a:noFill/>
          </a:ln>
        </p:spPr>
      </p:sp>
      <p:sp>
        <p:nvSpPr>
          <p:cNvPr id="863" name="Google Shape;863;p93"/>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64" name="Google Shape;864;p93"/>
          <p:cNvSpPr txBox="1"/>
          <p:nvPr>
            <p:ph type="title"/>
          </p:nvPr>
        </p:nvSpPr>
        <p:spPr>
          <a:xfrm>
            <a:off x="661576" y="424275"/>
            <a:ext cx="78558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5" name="Google Shape;865;p93"/>
          <p:cNvSpPr/>
          <p:nvPr>
            <p:ph idx="3" type="pic"/>
          </p:nvPr>
        </p:nvSpPr>
        <p:spPr>
          <a:xfrm>
            <a:off x="6068328" y="2891499"/>
            <a:ext cx="277800" cy="277800"/>
          </a:xfrm>
          <a:prstGeom prst="rect">
            <a:avLst/>
          </a:prstGeom>
          <a:noFill/>
          <a:ln>
            <a:noFill/>
          </a:ln>
        </p:spPr>
      </p:sp>
      <p:sp>
        <p:nvSpPr>
          <p:cNvPr id="866" name="Google Shape;866;p93"/>
          <p:cNvSpPr txBox="1"/>
          <p:nvPr>
            <p:ph idx="4" type="subTitle"/>
          </p:nvPr>
        </p:nvSpPr>
        <p:spPr>
          <a:xfrm>
            <a:off x="684150" y="1894800"/>
            <a:ext cx="24510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p:txBody>
      </p:sp>
      <p:sp>
        <p:nvSpPr>
          <p:cNvPr id="867" name="Google Shape;867;p93"/>
          <p:cNvSpPr txBox="1"/>
          <p:nvPr>
            <p:ph idx="5" type="body"/>
          </p:nvPr>
        </p:nvSpPr>
        <p:spPr>
          <a:xfrm>
            <a:off x="676500" y="2091050"/>
            <a:ext cx="2677500" cy="92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68" name="Google Shape;868;p93"/>
          <p:cNvSpPr txBox="1"/>
          <p:nvPr>
            <p:ph idx="6" type="body"/>
          </p:nvPr>
        </p:nvSpPr>
        <p:spPr>
          <a:xfrm>
            <a:off x="684150" y="3140275"/>
            <a:ext cx="2450700" cy="15477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 Risks">
  <p:cSld name="CUSTOM_14">
    <p:spTree>
      <p:nvGrpSpPr>
        <p:cNvPr id="869" name="Shape 869"/>
        <p:cNvGrpSpPr/>
        <p:nvPr/>
      </p:nvGrpSpPr>
      <p:grpSpPr>
        <a:xfrm>
          <a:off x="0" y="0"/>
          <a:ext cx="0" cy="0"/>
          <a:chOff x="0" y="0"/>
          <a:chExt cx="0" cy="0"/>
        </a:xfrm>
      </p:grpSpPr>
      <p:sp>
        <p:nvSpPr>
          <p:cNvPr id="870" name="Google Shape;870;p94"/>
          <p:cNvSpPr/>
          <p:nvPr>
            <p:ph idx="2" type="pic"/>
          </p:nvPr>
        </p:nvSpPr>
        <p:spPr>
          <a:xfrm>
            <a:off x="5215175" y="0"/>
            <a:ext cx="3928800" cy="5143500"/>
          </a:xfrm>
          <a:prstGeom prst="rect">
            <a:avLst/>
          </a:prstGeom>
          <a:noFill/>
          <a:ln>
            <a:noFill/>
          </a:ln>
        </p:spPr>
      </p:sp>
      <p:sp>
        <p:nvSpPr>
          <p:cNvPr id="871" name="Google Shape;871;p94"/>
          <p:cNvSpPr txBox="1"/>
          <p:nvPr>
            <p:ph idx="1" type="body"/>
          </p:nvPr>
        </p:nvSpPr>
        <p:spPr>
          <a:xfrm>
            <a:off x="687900" y="292725"/>
            <a:ext cx="37554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72" name="Google Shape;872;p94"/>
          <p:cNvSpPr txBox="1"/>
          <p:nvPr>
            <p:ph idx="3" type="subTitle"/>
          </p:nvPr>
        </p:nvSpPr>
        <p:spPr>
          <a:xfrm>
            <a:off x="689235" y="531804"/>
            <a:ext cx="3754200" cy="26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73" name="Google Shape;873;p94"/>
          <p:cNvSpPr txBox="1"/>
          <p:nvPr>
            <p:ph idx="4" type="body"/>
          </p:nvPr>
        </p:nvSpPr>
        <p:spPr>
          <a:xfrm>
            <a:off x="688425" y="941550"/>
            <a:ext cx="3755400" cy="16920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74" name="Google Shape;874;p94"/>
          <p:cNvSpPr txBox="1"/>
          <p:nvPr>
            <p:ph idx="5" type="body"/>
          </p:nvPr>
        </p:nvSpPr>
        <p:spPr>
          <a:xfrm>
            <a:off x="1129400" y="2768850"/>
            <a:ext cx="3314400" cy="1692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16">
    <p:bg>
      <p:bgPr>
        <a:solidFill>
          <a:schemeClr val="accent3"/>
        </a:solidFill>
      </p:bgPr>
    </p:bg>
    <p:spTree>
      <p:nvGrpSpPr>
        <p:cNvPr id="875" name="Shape 875"/>
        <p:cNvGrpSpPr/>
        <p:nvPr/>
      </p:nvGrpSpPr>
      <p:grpSpPr>
        <a:xfrm>
          <a:off x="0" y="0"/>
          <a:ext cx="0" cy="0"/>
          <a:chOff x="0" y="0"/>
          <a:chExt cx="0" cy="0"/>
        </a:xfrm>
      </p:grpSpPr>
      <p:sp>
        <p:nvSpPr>
          <p:cNvPr id="876" name="Google Shape;876;p95"/>
          <p:cNvSpPr txBox="1"/>
          <p:nvPr>
            <p:ph idx="1" type="body"/>
          </p:nvPr>
        </p:nvSpPr>
        <p:spPr>
          <a:xfrm>
            <a:off x="687900" y="292725"/>
            <a:ext cx="3233100" cy="203400"/>
          </a:xfrm>
          <a:prstGeom prst="rect">
            <a:avLst/>
          </a:prstGeom>
        </p:spPr>
        <p:txBody>
          <a:bodyPr anchorCtr="0" anchor="t" bIns="91425" lIns="91425" spcFirstLastPara="1" rIns="91425" wrap="square" tIns="91425">
            <a:spAutoFit/>
          </a:bodyPr>
          <a:lstStyle>
            <a:lvl1pPr indent="-266700" lvl="0" marL="457200">
              <a:spcBef>
                <a:spcPts val="0"/>
              </a:spcBef>
              <a:spcAft>
                <a:spcPts val="0"/>
              </a:spcAft>
              <a:buSzPts val="600"/>
              <a:buFont typeface="Lexend SemiBold"/>
              <a:buChar char="●"/>
              <a:defRPr sz="600">
                <a:latin typeface="Lexend SemiBold"/>
                <a:ea typeface="Lexend SemiBold"/>
                <a:cs typeface="Lexend SemiBold"/>
                <a:sym typeface="Lexend SemiBold"/>
              </a:defRPr>
            </a:lvl1pPr>
            <a:lvl2pPr indent="-266700" lvl="1" marL="914400">
              <a:spcBef>
                <a:spcPts val="0"/>
              </a:spcBef>
              <a:spcAft>
                <a:spcPts val="0"/>
              </a:spcAft>
              <a:buSzPts val="600"/>
              <a:buFont typeface="Lexend SemiBold"/>
              <a:buChar char="○"/>
              <a:defRPr sz="600">
                <a:latin typeface="Lexend SemiBold"/>
                <a:ea typeface="Lexend SemiBold"/>
                <a:cs typeface="Lexend SemiBold"/>
                <a:sym typeface="Lexend SemiBold"/>
              </a:defRPr>
            </a:lvl2pPr>
            <a:lvl3pPr indent="-266700" lvl="2" marL="1371600">
              <a:spcBef>
                <a:spcPts val="0"/>
              </a:spcBef>
              <a:spcAft>
                <a:spcPts val="0"/>
              </a:spcAft>
              <a:buSzPts val="600"/>
              <a:buFont typeface="Lexend SemiBold"/>
              <a:buChar char="■"/>
              <a:defRPr sz="600">
                <a:latin typeface="Lexend SemiBold"/>
                <a:ea typeface="Lexend SemiBold"/>
                <a:cs typeface="Lexend SemiBold"/>
                <a:sym typeface="Lexend SemiBold"/>
              </a:defRPr>
            </a:lvl3pPr>
            <a:lvl4pPr indent="-266700" lvl="3" marL="1828800">
              <a:spcBef>
                <a:spcPts val="0"/>
              </a:spcBef>
              <a:spcAft>
                <a:spcPts val="0"/>
              </a:spcAft>
              <a:buSzPts val="600"/>
              <a:buFont typeface="Lexend SemiBold"/>
              <a:buChar char="●"/>
              <a:defRPr sz="600">
                <a:latin typeface="Lexend SemiBold"/>
                <a:ea typeface="Lexend SemiBold"/>
                <a:cs typeface="Lexend SemiBold"/>
                <a:sym typeface="Lexend SemiBold"/>
              </a:defRPr>
            </a:lvl4pPr>
            <a:lvl5pPr indent="-266700" lvl="4" marL="2286000">
              <a:spcBef>
                <a:spcPts val="0"/>
              </a:spcBef>
              <a:spcAft>
                <a:spcPts val="0"/>
              </a:spcAft>
              <a:buSzPts val="600"/>
              <a:buFont typeface="Lexend SemiBold"/>
              <a:buChar char="○"/>
              <a:defRPr sz="600">
                <a:latin typeface="Lexend SemiBold"/>
                <a:ea typeface="Lexend SemiBold"/>
                <a:cs typeface="Lexend SemiBold"/>
                <a:sym typeface="Lexend SemiBold"/>
              </a:defRPr>
            </a:lvl5pPr>
            <a:lvl6pPr indent="-266700" lvl="5" marL="2743200">
              <a:spcBef>
                <a:spcPts val="0"/>
              </a:spcBef>
              <a:spcAft>
                <a:spcPts val="0"/>
              </a:spcAft>
              <a:buSzPts val="600"/>
              <a:buFont typeface="Lexend SemiBold"/>
              <a:buChar char="■"/>
              <a:defRPr sz="600">
                <a:latin typeface="Lexend SemiBold"/>
                <a:ea typeface="Lexend SemiBold"/>
                <a:cs typeface="Lexend SemiBold"/>
                <a:sym typeface="Lexend SemiBold"/>
              </a:defRPr>
            </a:lvl6pPr>
            <a:lvl7pPr indent="-266700" lvl="6" marL="3200400">
              <a:spcBef>
                <a:spcPts val="0"/>
              </a:spcBef>
              <a:spcAft>
                <a:spcPts val="0"/>
              </a:spcAft>
              <a:buSzPts val="600"/>
              <a:buFont typeface="Lexend SemiBold"/>
              <a:buChar char="●"/>
              <a:defRPr sz="600">
                <a:latin typeface="Lexend SemiBold"/>
                <a:ea typeface="Lexend SemiBold"/>
                <a:cs typeface="Lexend SemiBold"/>
                <a:sym typeface="Lexend SemiBold"/>
              </a:defRPr>
            </a:lvl7pPr>
            <a:lvl8pPr indent="-266700" lvl="7" marL="3657600">
              <a:spcBef>
                <a:spcPts val="0"/>
              </a:spcBef>
              <a:spcAft>
                <a:spcPts val="0"/>
              </a:spcAft>
              <a:buSzPts val="600"/>
              <a:buFont typeface="Lexend SemiBold"/>
              <a:buChar char="○"/>
              <a:defRPr sz="600">
                <a:latin typeface="Lexend SemiBold"/>
                <a:ea typeface="Lexend SemiBold"/>
                <a:cs typeface="Lexend SemiBold"/>
                <a:sym typeface="Lexend SemiBold"/>
              </a:defRPr>
            </a:lvl8pPr>
            <a:lvl9pPr indent="-266700" lvl="8" marL="41148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p:txBody>
      </p:sp>
      <p:sp>
        <p:nvSpPr>
          <p:cNvPr id="877" name="Google Shape;877;p95"/>
          <p:cNvSpPr txBox="1"/>
          <p:nvPr>
            <p:ph type="title"/>
          </p:nvPr>
        </p:nvSpPr>
        <p:spPr>
          <a:xfrm>
            <a:off x="646035" y="424278"/>
            <a:ext cx="5151300" cy="86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8" name="Google Shape;878;p95"/>
          <p:cNvSpPr txBox="1"/>
          <p:nvPr>
            <p:ph idx="2" type="body"/>
          </p:nvPr>
        </p:nvSpPr>
        <p:spPr>
          <a:xfrm>
            <a:off x="688425" y="1433475"/>
            <a:ext cx="2867400" cy="1677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SzPts val="1200"/>
              <a:buFont typeface="Lexend Light"/>
              <a:buChar char="●"/>
              <a:defRPr sz="1200">
                <a:latin typeface="Lexend Light"/>
                <a:ea typeface="Lexend Light"/>
                <a:cs typeface="Lexend Light"/>
                <a:sym typeface="Lexend Light"/>
              </a:defRPr>
            </a:lvl1pPr>
            <a:lvl2pPr indent="-304800" lvl="1" marL="914400">
              <a:spcBef>
                <a:spcPts val="0"/>
              </a:spcBef>
              <a:spcAft>
                <a:spcPts val="0"/>
              </a:spcAft>
              <a:buSzPts val="1200"/>
              <a:buFont typeface="Lexend Light"/>
              <a:buChar char="○"/>
              <a:defRPr sz="1200">
                <a:latin typeface="Lexend Light"/>
                <a:ea typeface="Lexend Light"/>
                <a:cs typeface="Lexend Light"/>
                <a:sym typeface="Lexend Light"/>
              </a:defRPr>
            </a:lvl2pPr>
            <a:lvl3pPr indent="-304800" lvl="2" marL="1371600">
              <a:spcBef>
                <a:spcPts val="0"/>
              </a:spcBef>
              <a:spcAft>
                <a:spcPts val="0"/>
              </a:spcAft>
              <a:buSzPts val="1200"/>
              <a:buFont typeface="Lexend Light"/>
              <a:buChar char="■"/>
              <a:defRPr sz="1200">
                <a:latin typeface="Lexend Light"/>
                <a:ea typeface="Lexend Light"/>
                <a:cs typeface="Lexend Light"/>
                <a:sym typeface="Lexend Light"/>
              </a:defRPr>
            </a:lvl3pPr>
            <a:lvl4pPr indent="-304800" lvl="3" marL="1828800">
              <a:spcBef>
                <a:spcPts val="0"/>
              </a:spcBef>
              <a:spcAft>
                <a:spcPts val="0"/>
              </a:spcAft>
              <a:buSzPts val="1200"/>
              <a:buFont typeface="Lexend Light"/>
              <a:buChar char="●"/>
              <a:defRPr sz="1200">
                <a:latin typeface="Lexend Light"/>
                <a:ea typeface="Lexend Light"/>
                <a:cs typeface="Lexend Light"/>
                <a:sym typeface="Lexend Light"/>
              </a:defRPr>
            </a:lvl4pPr>
            <a:lvl5pPr indent="-304800" lvl="4" marL="2286000">
              <a:spcBef>
                <a:spcPts val="0"/>
              </a:spcBef>
              <a:spcAft>
                <a:spcPts val="0"/>
              </a:spcAft>
              <a:buSzPts val="1200"/>
              <a:buFont typeface="Lexend Light"/>
              <a:buChar char="○"/>
              <a:defRPr>
                <a:latin typeface="Lexend Light"/>
                <a:ea typeface="Lexend Light"/>
                <a:cs typeface="Lexend Light"/>
                <a:sym typeface="Lexend Light"/>
              </a:defRPr>
            </a:lvl5pPr>
            <a:lvl6pPr indent="-304800" lvl="5" marL="2743200">
              <a:spcBef>
                <a:spcPts val="0"/>
              </a:spcBef>
              <a:spcAft>
                <a:spcPts val="0"/>
              </a:spcAft>
              <a:buSzPts val="1200"/>
              <a:buFont typeface="Lexend Light"/>
              <a:buChar char="■"/>
              <a:defRPr sz="1200">
                <a:latin typeface="Lexend Light"/>
                <a:ea typeface="Lexend Light"/>
                <a:cs typeface="Lexend Light"/>
                <a:sym typeface="Lexend Light"/>
              </a:defRPr>
            </a:lvl6pPr>
            <a:lvl7pPr indent="-304800" lvl="6" marL="3200400">
              <a:spcBef>
                <a:spcPts val="0"/>
              </a:spcBef>
              <a:spcAft>
                <a:spcPts val="0"/>
              </a:spcAft>
              <a:buSzPts val="1200"/>
              <a:buFont typeface="Lexend Light"/>
              <a:buChar char="●"/>
              <a:defRPr sz="1200">
                <a:latin typeface="Lexend Light"/>
                <a:ea typeface="Lexend Light"/>
                <a:cs typeface="Lexend Light"/>
                <a:sym typeface="Lexend Light"/>
              </a:defRPr>
            </a:lvl7pPr>
            <a:lvl8pPr indent="-304800" lvl="7" marL="3657600">
              <a:spcBef>
                <a:spcPts val="0"/>
              </a:spcBef>
              <a:spcAft>
                <a:spcPts val="0"/>
              </a:spcAft>
              <a:buSzPts val="1200"/>
              <a:buFont typeface="Lexend Light"/>
              <a:buChar char="○"/>
              <a:defRPr sz="1200">
                <a:latin typeface="Lexend Light"/>
                <a:ea typeface="Lexend Light"/>
                <a:cs typeface="Lexend Light"/>
                <a:sym typeface="Lexend Light"/>
              </a:defRPr>
            </a:lvl8pPr>
            <a:lvl9pPr indent="-304800" lvl="8" marL="4114800">
              <a:spcBef>
                <a:spcPts val="0"/>
              </a:spcBef>
              <a:spcAft>
                <a:spcPts val="0"/>
              </a:spcAft>
              <a:buSzPts val="1200"/>
              <a:buFont typeface="Lexend Light"/>
              <a:buChar char="■"/>
              <a:defRPr sz="1200">
                <a:latin typeface="Lexend Light"/>
                <a:ea typeface="Lexend Light"/>
                <a:cs typeface="Lexend Light"/>
                <a:sym typeface="Lexend Light"/>
              </a:defRPr>
            </a:lvl9pPr>
          </a:lstStyle>
          <a:p/>
        </p:txBody>
      </p:sp>
      <p:sp>
        <p:nvSpPr>
          <p:cNvPr id="879" name="Google Shape;879;p95"/>
          <p:cNvSpPr txBox="1"/>
          <p:nvPr>
            <p:ph idx="3" type="body"/>
          </p:nvPr>
        </p:nvSpPr>
        <p:spPr>
          <a:xfrm>
            <a:off x="4724950" y="3620575"/>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80" name="Google Shape;880;p95"/>
          <p:cNvSpPr txBox="1"/>
          <p:nvPr>
            <p:ph idx="4" type="body"/>
          </p:nvPr>
        </p:nvSpPr>
        <p:spPr>
          <a:xfrm>
            <a:off x="4724950" y="2596937"/>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
        <p:nvSpPr>
          <p:cNvPr id="881" name="Google Shape;881;p95"/>
          <p:cNvSpPr txBox="1"/>
          <p:nvPr>
            <p:ph idx="5" type="body"/>
          </p:nvPr>
        </p:nvSpPr>
        <p:spPr>
          <a:xfrm>
            <a:off x="4724950" y="1567600"/>
            <a:ext cx="3885000" cy="679800"/>
          </a:xfrm>
          <a:prstGeom prst="rect">
            <a:avLst/>
          </a:prstGeom>
        </p:spPr>
        <p:txBody>
          <a:bodyPr anchorCtr="0" anchor="t" bIns="91425" lIns="91425" spcFirstLastPara="1" rIns="91425" wrap="square" tIns="91425">
            <a:noAutofit/>
          </a:bodyPr>
          <a:lstStyle>
            <a:lvl1pPr indent="-336550" lvl="0" marL="45720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indent="-336550" lvl="1" marL="91440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indent="-336550" lvl="2" marL="137160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indent="-336550" lvl="3" marL="182880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indent="-336550" lvl="4" marL="228600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indent="-336550" lvl="5" marL="274320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indent="-336550" lvl="6" marL="320040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indent="-336550" lvl="7" marL="365760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indent="-336550" lvl="8" marL="411480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
  <p:cSld name="CUSTOM_17">
    <p:bg>
      <p:bgPr>
        <a:solidFill>
          <a:schemeClr val="accent3"/>
        </a:solidFill>
      </p:bgPr>
    </p:bg>
    <p:spTree>
      <p:nvGrpSpPr>
        <p:cNvPr id="882" name="Shape 882"/>
        <p:cNvGrpSpPr/>
        <p:nvPr/>
      </p:nvGrpSpPr>
      <p:grpSpPr>
        <a:xfrm>
          <a:off x="0" y="0"/>
          <a:ext cx="0" cy="0"/>
          <a:chOff x="0" y="0"/>
          <a:chExt cx="0" cy="0"/>
        </a:xfrm>
      </p:grpSpPr>
      <p:sp>
        <p:nvSpPr>
          <p:cNvPr id="883" name="Google Shape;883;p96"/>
          <p:cNvSpPr txBox="1"/>
          <p:nvPr>
            <p:ph type="title"/>
          </p:nvPr>
        </p:nvSpPr>
        <p:spPr>
          <a:xfrm>
            <a:off x="667650" y="230375"/>
            <a:ext cx="7692300" cy="2566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4" name="Google Shape;884;p96"/>
          <p:cNvSpPr txBox="1"/>
          <p:nvPr>
            <p:ph idx="2" type="title"/>
          </p:nvPr>
        </p:nvSpPr>
        <p:spPr>
          <a:xfrm>
            <a:off x="667650" y="3872300"/>
            <a:ext cx="7692300" cy="979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8">
    <p:bg>
      <p:bgPr>
        <a:solidFill>
          <a:schemeClr val="accent3"/>
        </a:solidFill>
      </p:bgPr>
    </p:bg>
    <p:spTree>
      <p:nvGrpSpPr>
        <p:cNvPr id="885" name="Shape 885"/>
        <p:cNvGrpSpPr/>
        <p:nvPr/>
      </p:nvGrpSpPr>
      <p:grpSpPr>
        <a:xfrm>
          <a:off x="0" y="0"/>
          <a:ext cx="0" cy="0"/>
          <a:chOff x="0" y="0"/>
          <a:chExt cx="0" cy="0"/>
        </a:xfrm>
      </p:grpSpPr>
      <p:sp>
        <p:nvSpPr>
          <p:cNvPr id="886" name="Google Shape;886;p97"/>
          <p:cNvSpPr/>
          <p:nvPr>
            <p:ph idx="2" type="pic"/>
          </p:nvPr>
        </p:nvSpPr>
        <p:spPr>
          <a:xfrm>
            <a:off x="4700175" y="0"/>
            <a:ext cx="4443900" cy="2991000"/>
          </a:xfrm>
          <a:prstGeom prst="rect">
            <a:avLst/>
          </a:prstGeom>
          <a:noFill/>
          <a:ln>
            <a:noFill/>
          </a:ln>
        </p:spPr>
      </p:sp>
      <p:sp>
        <p:nvSpPr>
          <p:cNvPr id="887" name="Google Shape;887;p97"/>
          <p:cNvSpPr txBox="1"/>
          <p:nvPr>
            <p:ph type="title"/>
          </p:nvPr>
        </p:nvSpPr>
        <p:spPr>
          <a:xfrm>
            <a:off x="407350" y="3366041"/>
            <a:ext cx="8270100" cy="1472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cxnSp>
        <p:nvCxnSpPr>
          <p:cNvPr id="888" name="Google Shape;888;p97"/>
          <p:cNvCxnSpPr/>
          <p:nvPr/>
        </p:nvCxnSpPr>
        <p:spPr>
          <a:xfrm>
            <a:off x="-3150" y="677850"/>
            <a:ext cx="5232300" cy="0"/>
          </a:xfrm>
          <a:prstGeom prst="straightConnector1">
            <a:avLst/>
          </a:prstGeom>
          <a:noFill/>
          <a:ln cap="flat" cmpd="sng" w="28575">
            <a:solidFill>
              <a:schemeClr val="accent1"/>
            </a:solidFill>
            <a:prstDash val="dot"/>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9">
    <p:bg>
      <p:bgPr>
        <a:solidFill>
          <a:schemeClr val="accent3"/>
        </a:solidFill>
      </p:bgPr>
    </p:bg>
    <p:spTree>
      <p:nvGrpSpPr>
        <p:cNvPr id="889" name="Shape 889"/>
        <p:cNvGrpSpPr/>
        <p:nvPr/>
      </p:nvGrpSpPr>
      <p:grpSpPr>
        <a:xfrm>
          <a:off x="0" y="0"/>
          <a:ext cx="0" cy="0"/>
          <a:chOff x="0" y="0"/>
          <a:chExt cx="0" cy="0"/>
        </a:xfrm>
      </p:grpSpPr>
      <p:sp>
        <p:nvSpPr>
          <p:cNvPr id="890" name="Google Shape;890;p98"/>
          <p:cNvSpPr/>
          <p:nvPr>
            <p:ph idx="2" type="pic"/>
          </p:nvPr>
        </p:nvSpPr>
        <p:spPr>
          <a:xfrm>
            <a:off x="871075" y="517125"/>
            <a:ext cx="1905900" cy="4070700"/>
          </a:xfrm>
          <a:prstGeom prst="roundRect">
            <a:avLst>
              <a:gd fmla="val 11144" name="adj"/>
            </a:avLst>
          </a:prstGeom>
          <a:noFill/>
          <a:ln>
            <a:noFill/>
          </a:ln>
        </p:spPr>
      </p:sp>
      <p:sp>
        <p:nvSpPr>
          <p:cNvPr id="891" name="Google Shape;891;p98"/>
          <p:cNvSpPr/>
          <p:nvPr>
            <p:ph idx="3" type="pic"/>
          </p:nvPr>
        </p:nvSpPr>
        <p:spPr>
          <a:xfrm>
            <a:off x="3628675" y="517125"/>
            <a:ext cx="1905900" cy="4070700"/>
          </a:xfrm>
          <a:prstGeom prst="roundRect">
            <a:avLst>
              <a:gd fmla="val 11144" name="adj"/>
            </a:avLst>
          </a:prstGeom>
          <a:noFill/>
          <a:ln>
            <a:noFill/>
          </a:ln>
        </p:spPr>
      </p:sp>
      <p:sp>
        <p:nvSpPr>
          <p:cNvPr id="892" name="Google Shape;892;p98"/>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19_2">
    <p:bg>
      <p:bgPr>
        <a:solidFill>
          <a:schemeClr val="lt2"/>
        </a:solidFill>
      </p:bgPr>
    </p:bg>
    <p:spTree>
      <p:nvGrpSpPr>
        <p:cNvPr id="893" name="Shape 893"/>
        <p:cNvGrpSpPr/>
        <p:nvPr/>
      </p:nvGrpSpPr>
      <p:grpSpPr>
        <a:xfrm>
          <a:off x="0" y="0"/>
          <a:ext cx="0" cy="0"/>
          <a:chOff x="0" y="0"/>
          <a:chExt cx="0" cy="0"/>
        </a:xfrm>
      </p:grpSpPr>
      <p:sp>
        <p:nvSpPr>
          <p:cNvPr id="894" name="Google Shape;894;p99"/>
          <p:cNvSpPr/>
          <p:nvPr>
            <p:ph idx="2" type="pic"/>
          </p:nvPr>
        </p:nvSpPr>
        <p:spPr>
          <a:xfrm>
            <a:off x="871075" y="517125"/>
            <a:ext cx="1905900" cy="4070700"/>
          </a:xfrm>
          <a:prstGeom prst="roundRect">
            <a:avLst>
              <a:gd fmla="val 11144" name="adj"/>
            </a:avLst>
          </a:prstGeom>
          <a:noFill/>
          <a:ln>
            <a:noFill/>
          </a:ln>
        </p:spPr>
      </p:sp>
      <p:sp>
        <p:nvSpPr>
          <p:cNvPr id="895" name="Google Shape;895;p99"/>
          <p:cNvSpPr/>
          <p:nvPr>
            <p:ph idx="3" type="pic"/>
          </p:nvPr>
        </p:nvSpPr>
        <p:spPr>
          <a:xfrm>
            <a:off x="3628675" y="517125"/>
            <a:ext cx="1905900" cy="4070700"/>
          </a:xfrm>
          <a:prstGeom prst="roundRect">
            <a:avLst>
              <a:gd fmla="val 11144" name="adj"/>
            </a:avLst>
          </a:prstGeom>
          <a:noFill/>
          <a:ln>
            <a:noFill/>
          </a:ln>
        </p:spPr>
      </p:sp>
      <p:sp>
        <p:nvSpPr>
          <p:cNvPr id="896" name="Google Shape;896;p99"/>
          <p:cNvSpPr/>
          <p:nvPr>
            <p:ph idx="4" type="pic"/>
          </p:nvPr>
        </p:nvSpPr>
        <p:spPr>
          <a:xfrm>
            <a:off x="6386275" y="517125"/>
            <a:ext cx="1905900" cy="4070700"/>
          </a:xfrm>
          <a:prstGeom prst="roundRect">
            <a:avLst>
              <a:gd fmla="val 11144" name="adj"/>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9_1">
    <p:bg>
      <p:bgPr>
        <a:solidFill>
          <a:schemeClr val="accent4"/>
        </a:solidFill>
      </p:bgPr>
    </p:bg>
    <p:spTree>
      <p:nvGrpSpPr>
        <p:cNvPr id="897"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fmla="val 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0"/>
          <p:cNvSpPr/>
          <p:nvPr/>
        </p:nvSpPr>
        <p:spPr>
          <a:xfrm rot="-5400000">
            <a:off x="-1042850" y="1013775"/>
            <a:ext cx="5178300" cy="3112800"/>
          </a:xfrm>
          <a:prstGeom prst="round2SameRect">
            <a:avLst>
              <a:gd fmla="val 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00"/>
          <p:cNvSpPr/>
          <p:nvPr>
            <p:ph idx="2" type="pic"/>
          </p:nvPr>
        </p:nvSpPr>
        <p:spPr>
          <a:xfrm>
            <a:off x="777750" y="938695"/>
            <a:ext cx="1598400" cy="3413100"/>
          </a:xfrm>
          <a:prstGeom prst="roundRect">
            <a:avLst>
              <a:gd fmla="val 11038" name="adj"/>
            </a:avLst>
          </a:prstGeom>
          <a:noFill/>
          <a:ln>
            <a:noFill/>
          </a:ln>
        </p:spPr>
      </p:sp>
      <p:sp>
        <p:nvSpPr>
          <p:cNvPr id="901" name="Google Shape;901;p100"/>
          <p:cNvSpPr/>
          <p:nvPr>
            <p:ph idx="3" type="pic"/>
          </p:nvPr>
        </p:nvSpPr>
        <p:spPr>
          <a:xfrm>
            <a:off x="4115400" y="921995"/>
            <a:ext cx="4127700" cy="2333400"/>
          </a:xfrm>
          <a:prstGeom prst="rect">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0">
    <p:bg>
      <p:bgPr>
        <a:solidFill>
          <a:schemeClr val="lt2"/>
        </a:solidFill>
      </p:bgPr>
    </p:bg>
    <p:spTree>
      <p:nvGrpSpPr>
        <p:cNvPr id="902" name="Shape 902"/>
        <p:cNvGrpSpPr/>
        <p:nvPr/>
      </p:nvGrpSpPr>
      <p:grpSpPr>
        <a:xfrm>
          <a:off x="0" y="0"/>
          <a:ext cx="0" cy="0"/>
          <a:chOff x="0" y="0"/>
          <a:chExt cx="0" cy="0"/>
        </a:xfrm>
      </p:grpSpPr>
      <p:sp>
        <p:nvSpPr>
          <p:cNvPr id="903" name="Google Shape;903;p101"/>
          <p:cNvSpPr/>
          <p:nvPr>
            <p:ph idx="2" type="pic"/>
          </p:nvPr>
        </p:nvSpPr>
        <p:spPr>
          <a:xfrm>
            <a:off x="936975" y="869000"/>
            <a:ext cx="1607400" cy="3413100"/>
          </a:xfrm>
          <a:prstGeom prst="roundRect">
            <a:avLst>
              <a:gd fmla="val 11038" name="adj"/>
            </a:avLst>
          </a:prstGeom>
          <a:noFill/>
          <a:ln>
            <a:noFill/>
          </a:ln>
        </p:spPr>
      </p:sp>
      <p:sp>
        <p:nvSpPr>
          <p:cNvPr id="904" name="Google Shape;904;p101"/>
          <p:cNvSpPr/>
          <p:nvPr>
            <p:ph idx="3" type="pic"/>
          </p:nvPr>
        </p:nvSpPr>
        <p:spPr>
          <a:xfrm>
            <a:off x="3514600" y="869000"/>
            <a:ext cx="4798800" cy="3413100"/>
          </a:xfrm>
          <a:prstGeom prst="roundRect">
            <a:avLst>
              <a:gd fmla="val 4639"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44" Type="http://schemas.openxmlformats.org/officeDocument/2006/relationships/slideLayout" Target="../slideLayouts/slideLayout93.xml"/><Relationship Id="rId43" Type="http://schemas.openxmlformats.org/officeDocument/2006/relationships/slideLayout" Target="../slideLayouts/slideLayout92.xml"/><Relationship Id="rId46" Type="http://schemas.openxmlformats.org/officeDocument/2006/relationships/slideLayout" Target="../slideLayouts/slideLayout95.xml"/><Relationship Id="rId45" Type="http://schemas.openxmlformats.org/officeDocument/2006/relationships/slideLayout" Target="../slideLayouts/slideLayout94.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48" Type="http://schemas.openxmlformats.org/officeDocument/2006/relationships/slideLayout" Target="../slideLayouts/slideLayout97.xml"/><Relationship Id="rId47" Type="http://schemas.openxmlformats.org/officeDocument/2006/relationships/slideLayout" Target="../slideLayouts/slideLayout96.xml"/><Relationship Id="rId49" Type="http://schemas.openxmlformats.org/officeDocument/2006/relationships/slideLayout" Target="../slideLayouts/slideLayout9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33" Type="http://schemas.openxmlformats.org/officeDocument/2006/relationships/slideLayout" Target="../slideLayouts/slideLayout82.xml"/><Relationship Id="rId32" Type="http://schemas.openxmlformats.org/officeDocument/2006/relationships/slideLayout" Target="../slideLayouts/slideLayout81.xml"/><Relationship Id="rId35" Type="http://schemas.openxmlformats.org/officeDocument/2006/relationships/slideLayout" Target="../slideLayouts/slideLayout84.xml"/><Relationship Id="rId34" Type="http://schemas.openxmlformats.org/officeDocument/2006/relationships/slideLayout" Target="../slideLayouts/slideLayout83.xml"/><Relationship Id="rId37" Type="http://schemas.openxmlformats.org/officeDocument/2006/relationships/slideLayout" Target="../slideLayouts/slideLayout86.xml"/><Relationship Id="rId36" Type="http://schemas.openxmlformats.org/officeDocument/2006/relationships/slideLayout" Target="../slideLayouts/slideLayout85.xml"/><Relationship Id="rId39" Type="http://schemas.openxmlformats.org/officeDocument/2006/relationships/slideLayout" Target="../slideLayouts/slideLayout88.xml"/><Relationship Id="rId38" Type="http://schemas.openxmlformats.org/officeDocument/2006/relationships/slideLayout" Target="../slideLayouts/slideLayout87.xml"/><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29" Type="http://schemas.openxmlformats.org/officeDocument/2006/relationships/slideLayout" Target="../slideLayouts/slideLayout78.xml"/><Relationship Id="rId51" Type="http://schemas.openxmlformats.org/officeDocument/2006/relationships/slideLayout" Target="../slideLayouts/slideLayout100.xml"/><Relationship Id="rId50" Type="http://schemas.openxmlformats.org/officeDocument/2006/relationships/slideLayout" Target="../slideLayouts/slideLayout99.xml"/><Relationship Id="rId53" Type="http://schemas.openxmlformats.org/officeDocument/2006/relationships/slideLayout" Target="../slideLayouts/slideLayout102.xml"/><Relationship Id="rId52" Type="http://schemas.openxmlformats.org/officeDocument/2006/relationships/slideLayout" Target="../slideLayouts/slideLayout101.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54" Type="http://schemas.openxmlformats.org/officeDocument/2006/relationships/theme" Target="../theme/theme3.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3325"/>
            <a:ext cx="8520600" cy="19290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p:txBody>
      </p:sp>
      <p:sp>
        <p:nvSpPr>
          <p:cNvPr id="7" name="Google Shape;7;p1"/>
          <p:cNvSpPr txBox="1"/>
          <p:nvPr>
            <p:ph idx="12" type="sldNum"/>
          </p:nvPr>
        </p:nvSpPr>
        <p:spPr>
          <a:xfrm>
            <a:off x="131793" y="17528"/>
            <a:ext cx="548700" cy="323100"/>
          </a:xfrm>
          <a:prstGeom prst="rect">
            <a:avLst/>
          </a:prstGeom>
          <a:noFill/>
          <a:ln>
            <a:noFill/>
          </a:ln>
        </p:spPr>
        <p:txBody>
          <a:bodyPr anchorCtr="0" anchor="ctr" bIns="91425" lIns="91425" spcFirstLastPara="1" rIns="91425" wrap="square" tIns="91425">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indent="0" lvl="0" marL="0" rtl="0" algn="l">
              <a:spcBef>
                <a:spcPts val="0"/>
              </a:spcBef>
              <a:spcAft>
                <a:spcPts val="0"/>
              </a:spcAft>
              <a:buNone/>
            </a:pPr>
            <a:r>
              <a:rPr lang="en"/>
              <a:t>pg. </a:t>
            </a:r>
            <a:fld id="{00000000-1234-1234-1234-123412341234}" type="slidenum">
              <a:rPr lang="en"/>
              <a:t>‹#›</a:t>
            </a:fld>
            <a:endParaRPr/>
          </a:p>
        </p:txBody>
      </p:sp>
      <p:sp>
        <p:nvSpPr>
          <p:cNvPr id="8" name="Google Shape;8;p1"/>
          <p:cNvSpPr txBox="1"/>
          <p:nvPr>
            <p:ph idx="1" type="body"/>
          </p:nvPr>
        </p:nvSpPr>
        <p:spPr>
          <a:xfrm>
            <a:off x="311700" y="3033075"/>
            <a:ext cx="8520600" cy="1817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indent="-298450" lvl="1" marL="914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indent="-298450" lvl="2" marL="1371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indent="-298450" lvl="3" marL="1828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indent="-298450" lvl="4" marL="22860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indent="-298450" lvl="5" marL="27432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indent="-298450" lvl="6" marL="32004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indent="-298450" lvl="7" marL="36576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indent="-298450" lvl="8" marL="411480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71" name="Shape 571"/>
        <p:cNvGrpSpPr/>
        <p:nvPr/>
      </p:nvGrpSpPr>
      <p:grpSpPr>
        <a:xfrm>
          <a:off x="0" y="0"/>
          <a:ext cx="0" cy="0"/>
          <a:chOff x="0" y="0"/>
          <a:chExt cx="0" cy="0"/>
        </a:xfrm>
      </p:grpSpPr>
      <p:sp>
        <p:nvSpPr>
          <p:cNvPr id="572" name="Google Shape;572;p51"/>
          <p:cNvSpPr txBox="1"/>
          <p:nvPr>
            <p:ph idx="12" type="sldNum"/>
          </p:nvPr>
        </p:nvSpPr>
        <p:spPr>
          <a:xfrm>
            <a:off x="8359800" y="4851000"/>
            <a:ext cx="261300" cy="292500"/>
          </a:xfrm>
          <a:prstGeom prst="rect">
            <a:avLst/>
          </a:prstGeom>
          <a:solidFill>
            <a:schemeClr val="accent3"/>
          </a:solidFill>
          <a:ln>
            <a:noFill/>
          </a:ln>
        </p:spPr>
        <p:txBody>
          <a:bodyPr anchorCtr="0" anchor="ctr" bIns="91425" lIns="0" spcFirstLastPara="1" rIns="0" wrap="square" tIns="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573" name="Google Shape;573;p51"/>
          <p:cNvSpPr txBox="1"/>
          <p:nvPr>
            <p:ph type="title"/>
          </p:nvPr>
        </p:nvSpPr>
        <p:spPr>
          <a:xfrm>
            <a:off x="163200" y="76200"/>
            <a:ext cx="8457900" cy="945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p:txBody>
      </p:sp>
      <p:sp>
        <p:nvSpPr>
          <p:cNvPr id="574" name="Google Shape;574;p51"/>
          <p:cNvSpPr txBox="1"/>
          <p:nvPr>
            <p:ph idx="1" type="body"/>
          </p:nvPr>
        </p:nvSpPr>
        <p:spPr>
          <a:xfrm>
            <a:off x="136825" y="2540475"/>
            <a:ext cx="4209300" cy="2141700"/>
          </a:xfrm>
          <a:prstGeom prst="rect">
            <a:avLst/>
          </a:prstGeom>
          <a:noFill/>
          <a:ln>
            <a:noFill/>
          </a:ln>
        </p:spPr>
        <p:txBody>
          <a:bodyPr anchorCtr="0" anchor="t" bIns="91425" lIns="91425" spcFirstLastPara="1" rIns="91425" wrap="square" tIns="91425">
            <a:noAutofit/>
          </a:bodyPr>
          <a:lstStyle>
            <a:lvl1pPr indent="-336550" lvl="0" marL="45720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indent="-323850" lvl="1" marL="91440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indent="-317500" lvl="2" marL="13716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indent="-311150" lvl="3" marL="182880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indent="-304800" lvl="4" marL="22860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indent="-298450" lvl="5" marL="274320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indent="-292100" lvl="6" marL="32004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indent="-285750" lvl="7" marL="365760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4.jp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jp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40.jp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105"/>
          <p:cNvPicPr preferRelativeResize="0"/>
          <p:nvPr>
            <p:ph idx="2" type="pic"/>
          </p:nvPr>
        </p:nvPicPr>
        <p:blipFill rotWithShape="1">
          <a:blip r:embed="rId3">
            <a:alphaModFix/>
          </a:blip>
          <a:srcRect b="0" l="7969" r="7961" t="0"/>
          <a:stretch/>
        </p:blipFill>
        <p:spPr>
          <a:xfrm>
            <a:off x="168050" y="3051825"/>
            <a:ext cx="3647750" cy="1979200"/>
          </a:xfrm>
          <a:prstGeom prst="rect">
            <a:avLst/>
          </a:prstGeom>
        </p:spPr>
      </p:pic>
      <p:sp>
        <p:nvSpPr>
          <p:cNvPr id="921" name="Google Shape;921;p105"/>
          <p:cNvSpPr txBox="1"/>
          <p:nvPr>
            <p:ph idx="5" type="title"/>
          </p:nvPr>
        </p:nvSpPr>
        <p:spPr>
          <a:xfrm>
            <a:off x="67200" y="984150"/>
            <a:ext cx="5990700" cy="15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lang="en" sz="6280">
                <a:solidFill>
                  <a:srgbClr val="000000"/>
                </a:solidFill>
              </a:rPr>
              <a:t>ADVENTURE</a:t>
            </a:r>
            <a:endParaRPr sz="6280">
              <a:solidFill>
                <a:srgbClr val="000000"/>
              </a:solidFill>
            </a:endParaRPr>
          </a:p>
          <a:p>
            <a:pPr indent="0" lvl="0" marL="0" rtl="0" algn="ctr">
              <a:spcBef>
                <a:spcPts val="0"/>
              </a:spcBef>
              <a:spcAft>
                <a:spcPts val="0"/>
              </a:spcAft>
              <a:buSzPts val="891"/>
              <a:buNone/>
            </a:pPr>
            <a:r>
              <a:t/>
            </a:r>
            <a:endParaRPr sz="4480">
              <a:solidFill>
                <a:srgbClr val="000000"/>
              </a:solidFill>
            </a:endParaRPr>
          </a:p>
          <a:p>
            <a:pPr indent="0" lvl="0" marL="0" rtl="0" algn="ctr">
              <a:spcBef>
                <a:spcPts val="0"/>
              </a:spcBef>
              <a:spcAft>
                <a:spcPts val="0"/>
              </a:spcAft>
              <a:buSzPts val="891"/>
              <a:buNone/>
            </a:pPr>
            <a:r>
              <a:rPr lang="en" sz="6280">
                <a:solidFill>
                  <a:srgbClr val="000000"/>
                </a:solidFill>
              </a:rPr>
              <a:t>WORKS CYCLES</a:t>
            </a:r>
            <a:endParaRPr sz="6280">
              <a:solidFill>
                <a:srgbClr val="000000"/>
              </a:solidFill>
            </a:endParaRPr>
          </a:p>
        </p:txBody>
      </p:sp>
      <p:pic>
        <p:nvPicPr>
          <p:cNvPr descr="Glass building facade." id="922" name="Google Shape;922;p105"/>
          <p:cNvPicPr preferRelativeResize="0"/>
          <p:nvPr/>
        </p:nvPicPr>
        <p:blipFill rotWithShape="1">
          <a:blip r:embed="rId4">
            <a:alphaModFix/>
          </a:blip>
          <a:srcRect b="0" l="0" r="0" t="0"/>
          <a:stretch/>
        </p:blipFill>
        <p:spPr>
          <a:xfrm>
            <a:off x="6057750" y="658725"/>
            <a:ext cx="3086249" cy="2193724"/>
          </a:xfrm>
          <a:prstGeom prst="rect">
            <a:avLst/>
          </a:prstGeom>
          <a:noFill/>
          <a:ln>
            <a:noFill/>
          </a:ln>
        </p:spPr>
      </p:pic>
      <p:pic>
        <p:nvPicPr>
          <p:cNvPr id="923" name="Google Shape;923;p105"/>
          <p:cNvPicPr preferRelativeResize="0"/>
          <p:nvPr/>
        </p:nvPicPr>
        <p:blipFill>
          <a:blip r:embed="rId5">
            <a:alphaModFix/>
          </a:blip>
          <a:stretch>
            <a:fillRect/>
          </a:stretch>
        </p:blipFill>
        <p:spPr>
          <a:xfrm>
            <a:off x="4775950" y="3150550"/>
            <a:ext cx="4229548" cy="178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14"/>
          <p:cNvSpPr txBox="1"/>
          <p:nvPr>
            <p:ph idx="2" type="title"/>
          </p:nvPr>
        </p:nvSpPr>
        <p:spPr>
          <a:xfrm>
            <a:off x="802938" y="1876170"/>
            <a:ext cx="7538100" cy="93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6000">
                <a:solidFill>
                  <a:srgbClr val="000000"/>
                </a:solidFill>
              </a:rPr>
              <a:t>EXCEL  </a:t>
            </a:r>
            <a:r>
              <a:rPr lang="en" sz="6000">
                <a:solidFill>
                  <a:srgbClr val="000000"/>
                </a:solidFill>
              </a:rPr>
              <a:t>DASHBOARDS</a:t>
            </a:r>
            <a:endParaRPr sz="6000">
              <a:solidFill>
                <a:srgbClr val="000000"/>
              </a:solidFill>
            </a:endParaRPr>
          </a:p>
        </p:txBody>
      </p:sp>
      <p:pic>
        <p:nvPicPr>
          <p:cNvPr id="1022" name="Google Shape;1022;p114"/>
          <p:cNvPicPr preferRelativeResize="0"/>
          <p:nvPr/>
        </p:nvPicPr>
        <p:blipFill>
          <a:blip r:embed="rId3">
            <a:alphaModFix/>
          </a:blip>
          <a:stretch>
            <a:fillRect/>
          </a:stretch>
        </p:blipFill>
        <p:spPr>
          <a:xfrm>
            <a:off x="3761351" y="150200"/>
            <a:ext cx="1749228" cy="1467925"/>
          </a:xfrm>
          <a:prstGeom prst="rect">
            <a:avLst/>
          </a:prstGeom>
          <a:noFill/>
          <a:ln>
            <a:noFill/>
          </a:ln>
        </p:spPr>
      </p:pic>
      <p:pic>
        <p:nvPicPr>
          <p:cNvPr id="1023" name="Google Shape;1023;p114"/>
          <p:cNvPicPr preferRelativeResize="0"/>
          <p:nvPr/>
        </p:nvPicPr>
        <p:blipFill>
          <a:blip r:embed="rId4">
            <a:alphaModFix/>
          </a:blip>
          <a:stretch>
            <a:fillRect/>
          </a:stretch>
        </p:blipFill>
        <p:spPr>
          <a:xfrm>
            <a:off x="4731125" y="2808125"/>
            <a:ext cx="4263150" cy="2206450"/>
          </a:xfrm>
          <a:prstGeom prst="rect">
            <a:avLst/>
          </a:prstGeom>
          <a:noFill/>
          <a:ln>
            <a:noFill/>
          </a:ln>
        </p:spPr>
      </p:pic>
      <p:pic>
        <p:nvPicPr>
          <p:cNvPr id="1024" name="Google Shape;1024;p114"/>
          <p:cNvPicPr preferRelativeResize="0"/>
          <p:nvPr/>
        </p:nvPicPr>
        <p:blipFill>
          <a:blip r:embed="rId5">
            <a:alphaModFix/>
          </a:blip>
          <a:stretch>
            <a:fillRect/>
          </a:stretch>
        </p:blipFill>
        <p:spPr>
          <a:xfrm>
            <a:off x="300325" y="2695675"/>
            <a:ext cx="3175749" cy="231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15"/>
          <p:cNvPicPr preferRelativeResize="0"/>
          <p:nvPr/>
        </p:nvPicPr>
        <p:blipFill>
          <a:blip r:embed="rId3">
            <a:alphaModFix/>
          </a:blip>
          <a:stretch>
            <a:fillRect/>
          </a:stretch>
        </p:blipFill>
        <p:spPr>
          <a:xfrm>
            <a:off x="0" y="565225"/>
            <a:ext cx="9143999" cy="4523926"/>
          </a:xfrm>
          <a:prstGeom prst="rect">
            <a:avLst/>
          </a:prstGeom>
          <a:noFill/>
          <a:ln>
            <a:noFill/>
          </a:ln>
        </p:spPr>
      </p:pic>
      <p:sp>
        <p:nvSpPr>
          <p:cNvPr id="1030" name="Google Shape;1030;p115"/>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4A86E8"/>
                </a:solidFill>
                <a:latin typeface="Spectral"/>
                <a:ea typeface="Spectral"/>
                <a:cs typeface="Spectral"/>
                <a:sym typeface="Spectral"/>
              </a:rPr>
              <a:t>DASHBOARD 1</a:t>
            </a:r>
            <a:endParaRPr b="1" sz="2200">
              <a:solidFill>
                <a:srgbClr val="4A86E8"/>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16"/>
          <p:cNvPicPr preferRelativeResize="0"/>
          <p:nvPr/>
        </p:nvPicPr>
        <p:blipFill>
          <a:blip r:embed="rId3">
            <a:alphaModFix/>
          </a:blip>
          <a:stretch>
            <a:fillRect/>
          </a:stretch>
        </p:blipFill>
        <p:spPr>
          <a:xfrm>
            <a:off x="0" y="569525"/>
            <a:ext cx="9143998" cy="4573976"/>
          </a:xfrm>
          <a:prstGeom prst="rect">
            <a:avLst/>
          </a:prstGeom>
          <a:noFill/>
          <a:ln>
            <a:noFill/>
          </a:ln>
        </p:spPr>
      </p:pic>
      <p:sp>
        <p:nvSpPr>
          <p:cNvPr id="1036" name="Google Shape;1036;p116"/>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1C232"/>
                </a:solidFill>
                <a:latin typeface="Spectral"/>
                <a:ea typeface="Spectral"/>
                <a:cs typeface="Spectral"/>
                <a:sym typeface="Spectral"/>
              </a:rPr>
              <a:t>DASHBOARD 2</a:t>
            </a:r>
            <a:endParaRPr b="1" sz="2200">
              <a:solidFill>
                <a:srgbClr val="F1C232"/>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17"/>
          <p:cNvPicPr preferRelativeResize="0"/>
          <p:nvPr/>
        </p:nvPicPr>
        <p:blipFill rotWithShape="1">
          <a:blip r:embed="rId3">
            <a:alphaModFix/>
          </a:blip>
          <a:srcRect b="0" l="1715" r="1347" t="0"/>
          <a:stretch/>
        </p:blipFill>
        <p:spPr>
          <a:xfrm>
            <a:off x="0" y="592400"/>
            <a:ext cx="9144000" cy="4481274"/>
          </a:xfrm>
          <a:prstGeom prst="rect">
            <a:avLst/>
          </a:prstGeom>
          <a:noFill/>
          <a:ln>
            <a:noFill/>
          </a:ln>
        </p:spPr>
      </p:pic>
      <p:sp>
        <p:nvSpPr>
          <p:cNvPr id="1042" name="Google Shape;1042;p117"/>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E69138"/>
                </a:solidFill>
                <a:latin typeface="Spectral"/>
                <a:ea typeface="Spectral"/>
                <a:cs typeface="Spectral"/>
                <a:sym typeface="Spectral"/>
              </a:rPr>
              <a:t>DASHBOARD 3</a:t>
            </a:r>
            <a:endParaRPr b="1" sz="2200">
              <a:solidFill>
                <a:srgbClr val="E69138"/>
              </a:solidFill>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18"/>
          <p:cNvSpPr txBox="1"/>
          <p:nvPr>
            <p:ph idx="2" type="title"/>
          </p:nvPr>
        </p:nvSpPr>
        <p:spPr>
          <a:xfrm>
            <a:off x="617288" y="1159975"/>
            <a:ext cx="8268000" cy="8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000000"/>
                </a:solidFill>
              </a:rPr>
              <a:t>TABLEAU </a:t>
            </a:r>
            <a:r>
              <a:rPr lang="en" sz="6000">
                <a:solidFill>
                  <a:srgbClr val="000000"/>
                </a:solidFill>
              </a:rPr>
              <a:t> DASHBOARDS</a:t>
            </a:r>
            <a:endParaRPr sz="6000">
              <a:solidFill>
                <a:srgbClr val="000000"/>
              </a:solidFill>
            </a:endParaRPr>
          </a:p>
        </p:txBody>
      </p:sp>
      <p:pic>
        <p:nvPicPr>
          <p:cNvPr id="1048" name="Google Shape;1048;p118"/>
          <p:cNvPicPr preferRelativeResize="0"/>
          <p:nvPr/>
        </p:nvPicPr>
        <p:blipFill rotWithShape="1">
          <a:blip r:embed="rId3">
            <a:alphaModFix/>
          </a:blip>
          <a:srcRect b="0" l="0" r="77600" t="0"/>
          <a:stretch/>
        </p:blipFill>
        <p:spPr>
          <a:xfrm>
            <a:off x="5763374" y="2998900"/>
            <a:ext cx="1993351" cy="1937850"/>
          </a:xfrm>
          <a:prstGeom prst="rect">
            <a:avLst/>
          </a:prstGeom>
          <a:noFill/>
          <a:ln>
            <a:noFill/>
          </a:ln>
        </p:spPr>
      </p:pic>
      <p:pic>
        <p:nvPicPr>
          <p:cNvPr id="1049" name="Google Shape;1049;p118"/>
          <p:cNvPicPr preferRelativeResize="0"/>
          <p:nvPr/>
        </p:nvPicPr>
        <p:blipFill>
          <a:blip r:embed="rId4">
            <a:alphaModFix/>
          </a:blip>
          <a:stretch>
            <a:fillRect/>
          </a:stretch>
        </p:blipFill>
        <p:spPr>
          <a:xfrm>
            <a:off x="117200" y="2895600"/>
            <a:ext cx="4388074" cy="2144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9"/>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A64D79"/>
                </a:solidFill>
                <a:latin typeface="Spectral"/>
                <a:ea typeface="Spectral"/>
                <a:cs typeface="Spectral"/>
                <a:sym typeface="Spectral"/>
              </a:rPr>
              <a:t>DASHBOARD 1</a:t>
            </a:r>
            <a:endParaRPr b="1" sz="2200">
              <a:solidFill>
                <a:srgbClr val="A64D79"/>
              </a:solidFill>
              <a:latin typeface="Spectral"/>
              <a:ea typeface="Spectral"/>
              <a:cs typeface="Spectral"/>
              <a:sym typeface="Spectral"/>
            </a:endParaRPr>
          </a:p>
        </p:txBody>
      </p:sp>
      <p:pic>
        <p:nvPicPr>
          <p:cNvPr id="1055" name="Google Shape;1055;p119"/>
          <p:cNvPicPr preferRelativeResize="0"/>
          <p:nvPr/>
        </p:nvPicPr>
        <p:blipFill rotWithShape="1">
          <a:blip r:embed="rId3">
            <a:alphaModFix/>
          </a:blip>
          <a:srcRect b="3072" l="0" r="0" t="0"/>
          <a:stretch/>
        </p:blipFill>
        <p:spPr>
          <a:xfrm>
            <a:off x="0" y="571500"/>
            <a:ext cx="9144000" cy="457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20"/>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0000"/>
                </a:solidFill>
                <a:latin typeface="Spectral"/>
                <a:ea typeface="Spectral"/>
                <a:cs typeface="Spectral"/>
                <a:sym typeface="Spectral"/>
              </a:rPr>
              <a:t>DASHBOARD 2</a:t>
            </a:r>
            <a:endParaRPr b="1" sz="2200">
              <a:solidFill>
                <a:srgbClr val="FF0000"/>
              </a:solidFill>
              <a:latin typeface="Spectral"/>
              <a:ea typeface="Spectral"/>
              <a:cs typeface="Spectral"/>
              <a:sym typeface="Spectral"/>
            </a:endParaRPr>
          </a:p>
          <a:p>
            <a:pPr indent="0" lvl="0" marL="0" rtl="0" algn="ctr">
              <a:spcBef>
                <a:spcPts val="0"/>
              </a:spcBef>
              <a:spcAft>
                <a:spcPts val="0"/>
              </a:spcAft>
              <a:buNone/>
            </a:pPr>
            <a:r>
              <a:t/>
            </a:r>
            <a:endParaRPr b="1" sz="2200">
              <a:solidFill>
                <a:srgbClr val="FF0000"/>
              </a:solidFill>
              <a:latin typeface="Spectral"/>
              <a:ea typeface="Spectral"/>
              <a:cs typeface="Spectral"/>
              <a:sym typeface="Spectral"/>
            </a:endParaRPr>
          </a:p>
        </p:txBody>
      </p:sp>
      <p:pic>
        <p:nvPicPr>
          <p:cNvPr id="1061" name="Google Shape;1061;p120"/>
          <p:cNvPicPr preferRelativeResize="0"/>
          <p:nvPr/>
        </p:nvPicPr>
        <p:blipFill rotWithShape="1">
          <a:blip r:embed="rId3">
            <a:alphaModFix/>
          </a:blip>
          <a:srcRect b="3651" l="0" r="0" t="0"/>
          <a:stretch/>
        </p:blipFill>
        <p:spPr>
          <a:xfrm>
            <a:off x="0" y="541100"/>
            <a:ext cx="9144000" cy="4602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21"/>
          <p:cNvSpPr txBox="1"/>
          <p:nvPr>
            <p:ph idx="2" type="title"/>
          </p:nvPr>
        </p:nvSpPr>
        <p:spPr>
          <a:xfrm>
            <a:off x="150750" y="741925"/>
            <a:ext cx="8842500" cy="8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6000">
                <a:solidFill>
                  <a:srgbClr val="000000"/>
                </a:solidFill>
              </a:rPr>
              <a:t>POWER-BI  </a:t>
            </a:r>
            <a:r>
              <a:rPr lang="en" sz="6000">
                <a:solidFill>
                  <a:srgbClr val="000000"/>
                </a:solidFill>
              </a:rPr>
              <a:t>DASHBOARDS</a:t>
            </a:r>
            <a:endParaRPr sz="6000">
              <a:solidFill>
                <a:srgbClr val="000000"/>
              </a:solidFill>
            </a:endParaRPr>
          </a:p>
        </p:txBody>
      </p:sp>
      <p:pic>
        <p:nvPicPr>
          <p:cNvPr id="1067" name="Google Shape;1067;p121"/>
          <p:cNvPicPr preferRelativeResize="0"/>
          <p:nvPr/>
        </p:nvPicPr>
        <p:blipFill>
          <a:blip r:embed="rId3">
            <a:alphaModFix/>
          </a:blip>
          <a:stretch>
            <a:fillRect/>
          </a:stretch>
        </p:blipFill>
        <p:spPr>
          <a:xfrm>
            <a:off x="782050" y="2357700"/>
            <a:ext cx="1752725" cy="2353700"/>
          </a:xfrm>
          <a:prstGeom prst="rect">
            <a:avLst/>
          </a:prstGeom>
          <a:noFill/>
          <a:ln>
            <a:noFill/>
          </a:ln>
        </p:spPr>
      </p:pic>
      <p:pic>
        <p:nvPicPr>
          <p:cNvPr id="1068" name="Google Shape;1068;p121"/>
          <p:cNvPicPr preferRelativeResize="0"/>
          <p:nvPr/>
        </p:nvPicPr>
        <p:blipFill>
          <a:blip r:embed="rId4">
            <a:alphaModFix/>
          </a:blip>
          <a:stretch>
            <a:fillRect/>
          </a:stretch>
        </p:blipFill>
        <p:spPr>
          <a:xfrm>
            <a:off x="4300900" y="2401075"/>
            <a:ext cx="4533900" cy="226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122"/>
          <p:cNvPicPr preferRelativeResize="0"/>
          <p:nvPr/>
        </p:nvPicPr>
        <p:blipFill>
          <a:blip r:embed="rId3">
            <a:alphaModFix/>
          </a:blip>
          <a:stretch>
            <a:fillRect/>
          </a:stretch>
        </p:blipFill>
        <p:spPr>
          <a:xfrm>
            <a:off x="0" y="542375"/>
            <a:ext cx="9143999" cy="4601125"/>
          </a:xfrm>
          <a:prstGeom prst="rect">
            <a:avLst/>
          </a:prstGeom>
          <a:noFill/>
          <a:ln>
            <a:noFill/>
          </a:ln>
        </p:spPr>
      </p:pic>
      <p:sp>
        <p:nvSpPr>
          <p:cNvPr id="1074" name="Google Shape;1074;p122"/>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Spectral"/>
                <a:ea typeface="Spectral"/>
                <a:cs typeface="Spectral"/>
                <a:sym typeface="Spectral"/>
              </a:rPr>
              <a:t>DASHBOARD 1</a:t>
            </a:r>
            <a:endParaRPr b="1" sz="2200">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p123"/>
          <p:cNvPicPr preferRelativeResize="0"/>
          <p:nvPr/>
        </p:nvPicPr>
        <p:blipFill>
          <a:blip r:embed="rId3">
            <a:alphaModFix/>
          </a:blip>
          <a:stretch>
            <a:fillRect/>
          </a:stretch>
        </p:blipFill>
        <p:spPr>
          <a:xfrm>
            <a:off x="0" y="491950"/>
            <a:ext cx="9144000" cy="4651550"/>
          </a:xfrm>
          <a:prstGeom prst="rect">
            <a:avLst/>
          </a:prstGeom>
          <a:noFill/>
          <a:ln>
            <a:noFill/>
          </a:ln>
        </p:spPr>
      </p:pic>
      <p:sp>
        <p:nvSpPr>
          <p:cNvPr id="1080" name="Google Shape;1080;p123"/>
          <p:cNvSpPr txBox="1"/>
          <p:nvPr/>
        </p:nvSpPr>
        <p:spPr>
          <a:xfrm>
            <a:off x="295175" y="62800"/>
            <a:ext cx="85305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999999"/>
                </a:solidFill>
                <a:latin typeface="Spectral"/>
                <a:ea typeface="Spectral"/>
                <a:cs typeface="Spectral"/>
                <a:sym typeface="Spectral"/>
              </a:rPr>
              <a:t>DASHBOARD 2</a:t>
            </a:r>
            <a:endParaRPr b="1" sz="2200">
              <a:solidFill>
                <a:srgbClr val="999999"/>
              </a:solidFill>
              <a:latin typeface="Spectral"/>
              <a:ea typeface="Spectral"/>
              <a:cs typeface="Spectral"/>
              <a:sym typeface="Spectr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927" name="Shape 927"/>
        <p:cNvGrpSpPr/>
        <p:nvPr/>
      </p:nvGrpSpPr>
      <p:grpSpPr>
        <a:xfrm>
          <a:off x="0" y="0"/>
          <a:ext cx="0" cy="0"/>
          <a:chOff x="0" y="0"/>
          <a:chExt cx="0" cy="0"/>
        </a:xfrm>
      </p:grpSpPr>
      <p:pic>
        <p:nvPicPr>
          <p:cNvPr id="928" name="Google Shape;928;p106"/>
          <p:cNvPicPr preferRelativeResize="0"/>
          <p:nvPr/>
        </p:nvPicPr>
        <p:blipFill>
          <a:blip r:embed="rId3">
            <a:alphaModFix/>
          </a:blip>
          <a:stretch>
            <a:fillRect/>
          </a:stretch>
        </p:blipFill>
        <p:spPr>
          <a:xfrm>
            <a:off x="0" y="-64150"/>
            <a:ext cx="9144000" cy="5207650"/>
          </a:xfrm>
          <a:prstGeom prst="rect">
            <a:avLst/>
          </a:prstGeom>
          <a:noFill/>
          <a:ln>
            <a:noFill/>
          </a:ln>
        </p:spPr>
      </p:pic>
      <p:sp>
        <p:nvSpPr>
          <p:cNvPr id="929" name="Google Shape;929;p106"/>
          <p:cNvSpPr txBox="1"/>
          <p:nvPr>
            <p:ph type="title"/>
          </p:nvPr>
        </p:nvSpPr>
        <p:spPr>
          <a:xfrm>
            <a:off x="2717696" y="226850"/>
            <a:ext cx="3452400" cy="10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Contents</a:t>
            </a:r>
            <a:endParaRPr/>
          </a:p>
        </p:txBody>
      </p:sp>
      <p:sp>
        <p:nvSpPr>
          <p:cNvPr id="930" name="Google Shape;930;p106"/>
          <p:cNvSpPr txBox="1"/>
          <p:nvPr/>
        </p:nvSpPr>
        <p:spPr>
          <a:xfrm>
            <a:off x="1026771" y="1858099"/>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lang="en"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9</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4</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5</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6</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7</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8</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cap="flat" cmpd="sng" w="19050">
            <a:solidFill>
              <a:schemeClr val="accent2"/>
            </a:solidFill>
            <a:prstDash val="solid"/>
            <a:round/>
            <a:headEnd len="med" w="med" type="none"/>
            <a:tailEnd len="med" w="med" type="none"/>
          </a:ln>
        </p:spPr>
      </p:cxnSp>
      <p:sp>
        <p:nvSpPr>
          <p:cNvPr id="941" name="Google Shape;941;p106"/>
          <p:cNvSpPr txBox="1"/>
          <p:nvPr/>
        </p:nvSpPr>
        <p:spPr>
          <a:xfrm>
            <a:off x="3394219" y="2143899"/>
            <a:ext cx="6798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3</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2</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cap="flat" cmpd="sng" w="9525">
            <a:solidFill>
              <a:schemeClr val="dk1"/>
            </a:solidFill>
            <a:prstDash val="solid"/>
            <a:round/>
            <a:headEnd len="sm" w="sm" type="none"/>
            <a:tailEnd len="sm" w="sm" type="none"/>
          </a:ln>
        </p:spPr>
        <p:txBody>
          <a:bodyPr anchorCtr="0" anchor="t" bIns="91425" lIns="0" spcFirstLastPara="1" rIns="91425" wrap="square" tIns="91425">
            <a:spAutoFit/>
          </a:bodyPr>
          <a:lstStyle/>
          <a:p>
            <a:pPr indent="0" lvl="0" marL="0" rtl="0" algn="l">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10</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pic>
        <p:nvPicPr>
          <p:cNvPr id="944" name="Google Shape;944;p106"/>
          <p:cNvPicPr preferRelativeResize="0"/>
          <p:nvPr/>
        </p:nvPicPr>
        <p:blipFill rotWithShape="1">
          <a:blip r:embed="rId4">
            <a:alphaModFix/>
          </a:blip>
          <a:srcRect b="0" l="0" r="0" t="0"/>
          <a:stretch/>
        </p:blipFill>
        <p:spPr>
          <a:xfrm>
            <a:off x="6691750" y="-64152"/>
            <a:ext cx="2399725" cy="113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4"/>
          <p:cNvSpPr txBox="1"/>
          <p:nvPr>
            <p:ph idx="2" type="title"/>
          </p:nvPr>
        </p:nvSpPr>
        <p:spPr>
          <a:xfrm>
            <a:off x="3140700" y="990000"/>
            <a:ext cx="2862600" cy="114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6666">
                <a:solidFill>
                  <a:srgbClr val="000000"/>
                </a:solidFill>
              </a:rPr>
              <a:t>MYSQL</a:t>
            </a:r>
            <a:endParaRPr sz="6666">
              <a:solidFill>
                <a:srgbClr val="000000"/>
              </a:solidFill>
            </a:endParaRPr>
          </a:p>
        </p:txBody>
      </p:sp>
      <p:pic>
        <p:nvPicPr>
          <p:cNvPr id="1086" name="Google Shape;1086;p124"/>
          <p:cNvPicPr preferRelativeResize="0"/>
          <p:nvPr/>
        </p:nvPicPr>
        <p:blipFill rotWithShape="1">
          <a:blip r:embed="rId3">
            <a:alphaModFix/>
          </a:blip>
          <a:srcRect b="0" l="0" r="7961" t="0"/>
          <a:stretch/>
        </p:blipFill>
        <p:spPr>
          <a:xfrm>
            <a:off x="183800" y="2525800"/>
            <a:ext cx="3709300" cy="2312900"/>
          </a:xfrm>
          <a:prstGeom prst="rect">
            <a:avLst/>
          </a:prstGeom>
          <a:noFill/>
          <a:ln>
            <a:noFill/>
          </a:ln>
        </p:spPr>
      </p:pic>
      <p:pic>
        <p:nvPicPr>
          <p:cNvPr id="1087" name="Google Shape;1087;p124"/>
          <p:cNvPicPr preferRelativeResize="0"/>
          <p:nvPr/>
        </p:nvPicPr>
        <p:blipFill>
          <a:blip r:embed="rId4">
            <a:alphaModFix/>
          </a:blip>
          <a:stretch>
            <a:fillRect/>
          </a:stretch>
        </p:blipFill>
        <p:spPr>
          <a:xfrm>
            <a:off x="4462175" y="2525800"/>
            <a:ext cx="4282899" cy="2371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pic>
        <p:nvPicPr>
          <p:cNvPr id="1092" name="Google Shape;1092;p125"/>
          <p:cNvPicPr preferRelativeResize="0"/>
          <p:nvPr/>
        </p:nvPicPr>
        <p:blipFill>
          <a:blip r:embed="rId3">
            <a:alphaModFix/>
          </a:blip>
          <a:stretch>
            <a:fillRect/>
          </a:stretch>
        </p:blipFill>
        <p:spPr>
          <a:xfrm>
            <a:off x="0" y="-56750"/>
            <a:ext cx="9144001" cy="52002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12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7"/>
          <p:cNvSpPr txBox="1"/>
          <p:nvPr/>
        </p:nvSpPr>
        <p:spPr>
          <a:xfrm>
            <a:off x="332400" y="179175"/>
            <a:ext cx="8479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rgbClr val="3C3D36"/>
                </a:solidFill>
                <a:latin typeface="Familjen Grotesk"/>
                <a:ea typeface="Familjen Grotesk"/>
                <a:cs typeface="Familjen Grotesk"/>
                <a:sym typeface="Familjen Grotesk"/>
              </a:rPr>
              <a:t>Key Learnings</a:t>
            </a:r>
            <a:endParaRPr sz="4800"/>
          </a:p>
        </p:txBody>
      </p:sp>
      <p:sp>
        <p:nvSpPr>
          <p:cNvPr id="1103" name="Google Shape;1103;p127"/>
          <p:cNvSpPr txBox="1"/>
          <p:nvPr/>
        </p:nvSpPr>
        <p:spPr>
          <a:xfrm>
            <a:off x="267600" y="1133475"/>
            <a:ext cx="8544000" cy="36783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15000"/>
              </a:lnSpc>
              <a:spcBef>
                <a:spcPts val="1200"/>
              </a:spcBef>
              <a:spcAft>
                <a:spcPts val="0"/>
              </a:spcAft>
              <a:buSzPts val="1400"/>
              <a:buChar char="➢"/>
            </a:pPr>
            <a:r>
              <a:rPr lang="en" sz="1900">
                <a:latin typeface="Familjen Grotesk"/>
                <a:ea typeface="Familjen Grotesk"/>
                <a:cs typeface="Familjen Grotesk"/>
                <a:sym typeface="Familjen Grotesk"/>
              </a:rPr>
              <a:t>Identify sales trends and top regions.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Analyze customer demographics.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Optimize inventory management.</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Use dashboards for insights.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Leverage Power BI for analysis.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Extract key metrics via SQL.</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Identify high-value customers.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Evaluate regional sales trends.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Enhance engagement and profits.</a:t>
            </a:r>
            <a:endParaRPr sz="1900">
              <a:latin typeface="Familjen Grotesk"/>
              <a:ea typeface="Familjen Grotesk"/>
              <a:cs typeface="Familjen Grotesk"/>
              <a:sym typeface="Familjen Grotesk"/>
            </a:endParaRPr>
          </a:p>
          <a:p>
            <a:pPr indent="-317500" lvl="0" marL="457200" rtl="0" algn="just">
              <a:lnSpc>
                <a:spcPct val="115000"/>
              </a:lnSpc>
              <a:spcBef>
                <a:spcPts val="0"/>
              </a:spcBef>
              <a:spcAft>
                <a:spcPts val="0"/>
              </a:spcAft>
              <a:buSzPts val="1400"/>
              <a:buChar char="➢"/>
            </a:pPr>
            <a:r>
              <a:rPr lang="en" sz="1900">
                <a:latin typeface="Familjen Grotesk"/>
                <a:ea typeface="Familjen Grotesk"/>
                <a:cs typeface="Familjen Grotesk"/>
                <a:sym typeface="Familjen Grotesk"/>
              </a:rPr>
              <a:t>Refine analytics for success.     </a:t>
            </a:r>
            <a:endParaRPr sz="1900">
              <a:latin typeface="Familjen Grotesk"/>
              <a:ea typeface="Familjen Grotesk"/>
              <a:cs typeface="Familjen Grotesk"/>
              <a:sym typeface="Familjen Grotesk"/>
            </a:endParaRPr>
          </a:p>
        </p:txBody>
      </p:sp>
      <p:pic>
        <p:nvPicPr>
          <p:cNvPr id="1104" name="Google Shape;1104;p127"/>
          <p:cNvPicPr preferRelativeResize="0"/>
          <p:nvPr/>
        </p:nvPicPr>
        <p:blipFill>
          <a:blip r:embed="rId3">
            <a:alphaModFix/>
          </a:blip>
          <a:stretch>
            <a:fillRect/>
          </a:stretch>
        </p:blipFill>
        <p:spPr>
          <a:xfrm>
            <a:off x="5091426" y="1133475"/>
            <a:ext cx="3823975" cy="3823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8"/>
          <p:cNvSpPr txBox="1"/>
          <p:nvPr>
            <p:ph type="title"/>
          </p:nvPr>
        </p:nvSpPr>
        <p:spPr>
          <a:xfrm>
            <a:off x="95100" y="290250"/>
            <a:ext cx="89538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00FFFF"/>
                </a:solidFill>
              </a:rPr>
              <a:t>Summary</a:t>
            </a:r>
            <a:endParaRPr sz="5000">
              <a:solidFill>
                <a:srgbClr val="00FFFF"/>
              </a:solidFill>
            </a:endParaRPr>
          </a:p>
        </p:txBody>
      </p:sp>
      <p:sp>
        <p:nvSpPr>
          <p:cNvPr id="1110" name="Google Shape;1110;p128"/>
          <p:cNvSpPr txBox="1"/>
          <p:nvPr/>
        </p:nvSpPr>
        <p:spPr>
          <a:xfrm>
            <a:off x="181800" y="976950"/>
            <a:ext cx="8780400" cy="3840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1200"/>
              </a:spcAft>
              <a:buNone/>
            </a:pPr>
            <a:r>
              <a:rPr lang="en" sz="160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t>
            </a:r>
            <a:r>
              <a:rPr lang="en" sz="1600">
                <a:solidFill>
                  <a:schemeClr val="lt1"/>
                </a:solidFill>
                <a:latin typeface="Familjen Grotesk"/>
                <a:ea typeface="Familjen Grotesk"/>
                <a:cs typeface="Familjen Grotesk"/>
                <a:sym typeface="Familjen Grotesk"/>
              </a:rPr>
              <a:t>Adventureworks</a:t>
            </a:r>
            <a:r>
              <a:rPr lang="en" sz="1600">
                <a:solidFill>
                  <a:schemeClr val="lt1"/>
                </a:solidFill>
                <a:latin typeface="Familjen Grotesk"/>
                <a:ea typeface="Familjen Grotesk"/>
                <a:cs typeface="Familjen Grotesk"/>
                <a:sym typeface="Familjen Grotesk"/>
              </a:rPr>
              <a:t>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a:solidFill>
                <a:schemeClr val="lt1"/>
              </a:solidFill>
              <a:latin typeface="Familjen Grotesk"/>
              <a:ea typeface="Familjen Grotesk"/>
              <a:cs typeface="Familjen Grotesk"/>
              <a:sym typeface="Familjen Grotes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descr="Close up of gold bubbles." id="1115" name="Google Shape;1115;p129"/>
          <p:cNvPicPr preferRelativeResize="0"/>
          <p:nvPr>
            <p:ph idx="2" type="pic"/>
          </p:nvPr>
        </p:nvPicPr>
        <p:blipFill rotWithShape="1">
          <a:blip r:embed="rId3">
            <a:alphaModFix/>
          </a:blip>
          <a:srcRect b="19370" l="0" r="0" t="19370"/>
          <a:stretch/>
        </p:blipFill>
        <p:spPr>
          <a:xfrm>
            <a:off x="0" y="-2"/>
            <a:ext cx="9144003" cy="5143501"/>
          </a:xfrm>
          <a:prstGeom prst="rect">
            <a:avLst/>
          </a:prstGeom>
        </p:spPr>
      </p:pic>
      <p:sp>
        <p:nvSpPr>
          <p:cNvPr id="1116" name="Google Shape;1116;p129"/>
          <p:cNvSpPr txBox="1"/>
          <p:nvPr>
            <p:ph type="title"/>
          </p:nvPr>
        </p:nvSpPr>
        <p:spPr>
          <a:xfrm>
            <a:off x="1968400" y="2101950"/>
            <a:ext cx="5848800" cy="93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07"/>
          <p:cNvSpPr txBox="1"/>
          <p:nvPr>
            <p:ph type="title"/>
          </p:nvPr>
        </p:nvSpPr>
        <p:spPr>
          <a:xfrm>
            <a:off x="2867100" y="328538"/>
            <a:ext cx="3409800" cy="90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TEAM</a:t>
            </a:r>
            <a:endParaRPr>
              <a:solidFill>
                <a:srgbClr val="000000"/>
              </a:solidFill>
            </a:endParaRPr>
          </a:p>
        </p:txBody>
      </p:sp>
      <p:sp>
        <p:nvSpPr>
          <p:cNvPr id="950" name="Google Shape;950;p107"/>
          <p:cNvSpPr txBox="1"/>
          <p:nvPr>
            <p:ph idx="14" type="subTitle"/>
          </p:nvPr>
        </p:nvSpPr>
        <p:spPr>
          <a:xfrm>
            <a:off x="7263688" y="3500075"/>
            <a:ext cx="1634400" cy="317400"/>
          </a:xfrm>
          <a:prstGeom prst="rect">
            <a:avLst/>
          </a:prstGeom>
          <a:solidFill>
            <a:srgbClr val="A4C2F4"/>
          </a:solidFill>
        </p:spPr>
        <p:txBody>
          <a:bodyPr anchorCtr="0" anchor="t" bIns="0" lIns="0" spcFirstLastPara="1" rIns="0" wrap="square" tIns="0">
            <a:noAutofit/>
          </a:bodyPr>
          <a:lstStyle/>
          <a:p>
            <a:pPr indent="0" lvl="0" marL="0" rtl="0" algn="ctr">
              <a:spcBef>
                <a:spcPts val="0"/>
              </a:spcBef>
              <a:spcAft>
                <a:spcPts val="0"/>
              </a:spcAft>
              <a:buNone/>
            </a:pPr>
            <a:r>
              <a:rPr b="1" lang="en" sz="1700"/>
              <a:t>ROHIT CHAVAN</a:t>
            </a:r>
            <a:endParaRPr b="1" sz="1700"/>
          </a:p>
        </p:txBody>
      </p:sp>
      <p:sp>
        <p:nvSpPr>
          <p:cNvPr id="951" name="Google Shape;951;p107"/>
          <p:cNvSpPr txBox="1"/>
          <p:nvPr>
            <p:ph idx="15" type="subTitle"/>
          </p:nvPr>
        </p:nvSpPr>
        <p:spPr>
          <a:xfrm>
            <a:off x="72950" y="3500075"/>
            <a:ext cx="1987500" cy="317400"/>
          </a:xfrm>
          <a:prstGeom prst="rect">
            <a:avLst/>
          </a:prstGeom>
          <a:solidFill>
            <a:srgbClr val="B4A7D6"/>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PRERANA ALANDE</a:t>
            </a:r>
            <a:endParaRPr b="1" sz="1700"/>
          </a:p>
        </p:txBody>
      </p:sp>
      <p:sp>
        <p:nvSpPr>
          <p:cNvPr id="952" name="Google Shape;952;p107"/>
          <p:cNvSpPr txBox="1"/>
          <p:nvPr>
            <p:ph idx="15" type="subTitle"/>
          </p:nvPr>
        </p:nvSpPr>
        <p:spPr>
          <a:xfrm>
            <a:off x="2705162" y="3500075"/>
            <a:ext cx="1634400" cy="317400"/>
          </a:xfrm>
          <a:prstGeom prst="rect">
            <a:avLst/>
          </a:prstGeom>
          <a:solidFill>
            <a:srgbClr val="D5A6BD"/>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SOMYA BEHERA</a:t>
            </a:r>
            <a:endParaRPr b="1" sz="1700"/>
          </a:p>
        </p:txBody>
      </p:sp>
      <p:sp>
        <p:nvSpPr>
          <p:cNvPr id="953" name="Google Shape;953;p107"/>
          <p:cNvSpPr txBox="1"/>
          <p:nvPr>
            <p:ph idx="15" type="subTitle"/>
          </p:nvPr>
        </p:nvSpPr>
        <p:spPr>
          <a:xfrm>
            <a:off x="4984437" y="3500075"/>
            <a:ext cx="1634400" cy="317400"/>
          </a:xfrm>
          <a:prstGeom prst="rect">
            <a:avLst/>
          </a:prstGeom>
          <a:solidFill>
            <a:srgbClr val="DD7E6B"/>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SUMIT NAYAK</a:t>
            </a:r>
            <a:endParaRPr b="1" sz="1700"/>
          </a:p>
        </p:txBody>
      </p:sp>
      <p:sp>
        <p:nvSpPr>
          <p:cNvPr id="954" name="Google Shape;954;p107"/>
          <p:cNvSpPr txBox="1"/>
          <p:nvPr>
            <p:ph idx="15" type="subTitle"/>
          </p:nvPr>
        </p:nvSpPr>
        <p:spPr>
          <a:xfrm>
            <a:off x="625378" y="1871375"/>
            <a:ext cx="2293200" cy="317400"/>
          </a:xfrm>
          <a:prstGeom prst="rect">
            <a:avLst/>
          </a:prstGeom>
          <a:solidFill>
            <a:srgbClr val="EA9999"/>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JAYANTHY PRAHASHIT</a:t>
            </a:r>
            <a:endParaRPr b="1" sz="1700"/>
          </a:p>
        </p:txBody>
      </p:sp>
      <p:sp>
        <p:nvSpPr>
          <p:cNvPr id="955" name="Google Shape;955;p107"/>
          <p:cNvSpPr txBox="1"/>
          <p:nvPr>
            <p:ph idx="15" type="subTitle"/>
          </p:nvPr>
        </p:nvSpPr>
        <p:spPr>
          <a:xfrm>
            <a:off x="3725512" y="1871363"/>
            <a:ext cx="1634400" cy="317400"/>
          </a:xfrm>
          <a:prstGeom prst="rect">
            <a:avLst/>
          </a:prstGeom>
          <a:solidFill>
            <a:srgbClr val="B6D7A8"/>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ALSHA KUMARI</a:t>
            </a:r>
            <a:endParaRPr b="1" sz="1700"/>
          </a:p>
        </p:txBody>
      </p:sp>
      <p:sp>
        <p:nvSpPr>
          <p:cNvPr id="956" name="Google Shape;956;p107"/>
          <p:cNvSpPr txBox="1"/>
          <p:nvPr>
            <p:ph idx="15" type="subTitle"/>
          </p:nvPr>
        </p:nvSpPr>
        <p:spPr>
          <a:xfrm>
            <a:off x="6223212" y="1871375"/>
            <a:ext cx="1634400" cy="317400"/>
          </a:xfrm>
          <a:prstGeom prst="rect">
            <a:avLst/>
          </a:prstGeom>
          <a:solidFill>
            <a:srgbClr val="A2C4C9"/>
          </a:solidFill>
        </p:spPr>
        <p:txBody>
          <a:bodyPr anchorCtr="0" anchor="t" bIns="0" lIns="0" spcFirstLastPara="1" rIns="0" wrap="square" tIns="0">
            <a:noAutofit/>
          </a:bodyPr>
          <a:lstStyle/>
          <a:p>
            <a:pPr indent="0" lvl="0" marL="0" rtl="0" algn="ctr">
              <a:spcBef>
                <a:spcPts val="0"/>
              </a:spcBef>
              <a:spcAft>
                <a:spcPts val="0"/>
              </a:spcAft>
              <a:buClr>
                <a:schemeClr val="dk1"/>
              </a:buClr>
              <a:buSzPts val="1100"/>
              <a:buNone/>
            </a:pPr>
            <a:r>
              <a:rPr b="1" lang="en" sz="1700"/>
              <a:t>JAHNAVI ADAPA</a:t>
            </a:r>
            <a:endParaRPr b="1" sz="1700"/>
          </a:p>
        </p:txBody>
      </p:sp>
      <p:cxnSp>
        <p:nvCxnSpPr>
          <p:cNvPr id="957" name="Google Shape;957;p107"/>
          <p:cNvCxnSpPr/>
          <p:nvPr/>
        </p:nvCxnSpPr>
        <p:spPr>
          <a:xfrm>
            <a:off x="1317750" y="1141150"/>
            <a:ext cx="6508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08"/>
          <p:cNvSpPr txBox="1"/>
          <p:nvPr>
            <p:ph type="title"/>
          </p:nvPr>
        </p:nvSpPr>
        <p:spPr>
          <a:xfrm>
            <a:off x="73152" y="335300"/>
            <a:ext cx="8884800" cy="90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Company Overview</a:t>
            </a:r>
            <a:endParaRPr>
              <a:solidFill>
                <a:srgbClr val="000000"/>
              </a:solidFill>
            </a:endParaRPr>
          </a:p>
        </p:txBody>
      </p:sp>
      <p:sp>
        <p:nvSpPr>
          <p:cNvPr id="963" name="Google Shape;963;p108"/>
          <p:cNvSpPr txBox="1"/>
          <p:nvPr>
            <p:ph idx="3" type="subTitle"/>
          </p:nvPr>
        </p:nvSpPr>
        <p:spPr>
          <a:xfrm>
            <a:off x="228600" y="1226400"/>
            <a:ext cx="2790000" cy="179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Introduction</a:t>
            </a:r>
            <a:endParaRPr sz="4000"/>
          </a:p>
        </p:txBody>
      </p:sp>
      <p:sp>
        <p:nvSpPr>
          <p:cNvPr id="964" name="Google Shape;964;p108"/>
          <p:cNvSpPr txBox="1"/>
          <p:nvPr>
            <p:ph idx="4" type="subTitle"/>
          </p:nvPr>
        </p:nvSpPr>
        <p:spPr>
          <a:xfrm>
            <a:off x="321279" y="3252025"/>
            <a:ext cx="2605500" cy="735900"/>
          </a:xfrm>
          <a:prstGeom prst="rect">
            <a:avLst/>
          </a:prstGeom>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lang="en"/>
              <a:t>#3</a:t>
            </a:r>
            <a:endParaRPr/>
          </a:p>
        </p:txBody>
      </p:sp>
      <p:sp>
        <p:nvSpPr>
          <p:cNvPr id="965" name="Google Shape;965;p108"/>
          <p:cNvSpPr txBox="1"/>
          <p:nvPr>
            <p:ph idx="5" type="body"/>
          </p:nvPr>
        </p:nvSpPr>
        <p:spPr>
          <a:xfrm>
            <a:off x="275375" y="3775175"/>
            <a:ext cx="2697300" cy="1125300"/>
          </a:xfrm>
          <a:prstGeom prst="rect">
            <a:avLst/>
          </a:prstGeom>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None/>
            </a:pPr>
            <a:r>
              <a:t/>
            </a:r>
            <a:endParaRPr sz="1200"/>
          </a:p>
          <a:p>
            <a:pPr indent="0" lvl="0" marL="0" marR="0" rtl="0" algn="just">
              <a:lnSpc>
                <a:spcPct val="100000"/>
              </a:lnSpc>
              <a:spcBef>
                <a:spcPts val="1000"/>
              </a:spcBef>
              <a:spcAft>
                <a:spcPts val="0"/>
              </a:spcAft>
              <a:buNone/>
            </a:pPr>
            <a:r>
              <a:rPr lang="en" sz="1200"/>
              <a:t>The main plant  is in Bothell, Washington with 290 employees, several regional sales teams are located throughout their market base.</a:t>
            </a:r>
            <a:endParaRPr sz="1200"/>
          </a:p>
          <a:p>
            <a:pPr indent="0" lvl="0" marL="0" marR="0" rtl="0" algn="just">
              <a:lnSpc>
                <a:spcPct val="100000"/>
              </a:lnSpc>
              <a:spcBef>
                <a:spcPts val="1000"/>
              </a:spcBef>
              <a:spcAft>
                <a:spcPts val="1000"/>
              </a:spcAft>
              <a:buNone/>
            </a:pPr>
            <a:r>
              <a:t/>
            </a:r>
            <a:endParaRPr sz="1200"/>
          </a:p>
        </p:txBody>
      </p:sp>
      <p:sp>
        <p:nvSpPr>
          <p:cNvPr id="966" name="Google Shape;966;p108"/>
          <p:cNvSpPr txBox="1"/>
          <p:nvPr>
            <p:ph idx="6" type="subTitle"/>
          </p:nvPr>
        </p:nvSpPr>
        <p:spPr>
          <a:xfrm>
            <a:off x="3262804" y="3252025"/>
            <a:ext cx="26055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67" name="Google Shape;967;p108"/>
          <p:cNvSpPr txBox="1"/>
          <p:nvPr>
            <p:ph idx="7" type="body"/>
          </p:nvPr>
        </p:nvSpPr>
        <p:spPr>
          <a:xfrm>
            <a:off x="3262800" y="3753575"/>
            <a:ext cx="2605500" cy="1168500"/>
          </a:xfrm>
          <a:prstGeom prst="rect">
            <a:avLst/>
          </a:prstGeom>
        </p:spPr>
        <p:txBody>
          <a:bodyPr anchorCtr="0" anchor="ctr" bIns="91425" lIns="91425" spcFirstLastPara="1" rIns="91425" wrap="square" tIns="91425">
            <a:noAutofit/>
          </a:bodyPr>
          <a:lstStyle/>
          <a:p>
            <a:pPr indent="0" lvl="0" marL="0" rtl="0" algn="just">
              <a:spcBef>
                <a:spcPts val="0"/>
              </a:spcBef>
              <a:spcAft>
                <a:spcPts val="1000"/>
              </a:spcAft>
              <a:buNone/>
            </a:pPr>
            <a:r>
              <a:rPr lang="en" sz="1200"/>
              <a:t>In 2000s, Adventure Works Cycles bought a small manufacturing plant in Mexico. Which manufactures several critical subcomponents for the product line.</a:t>
            </a:r>
            <a:endParaRPr sz="1200"/>
          </a:p>
        </p:txBody>
      </p:sp>
      <p:sp>
        <p:nvSpPr>
          <p:cNvPr id="968" name="Google Shape;968;p108"/>
          <p:cNvSpPr txBox="1"/>
          <p:nvPr>
            <p:ph idx="8" type="subTitle"/>
          </p:nvPr>
        </p:nvSpPr>
        <p:spPr>
          <a:xfrm>
            <a:off x="6204329" y="3252025"/>
            <a:ext cx="26055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69" name="Google Shape;969;p108"/>
          <p:cNvSpPr txBox="1"/>
          <p:nvPr>
            <p:ph idx="9" type="body"/>
          </p:nvPr>
        </p:nvSpPr>
        <p:spPr>
          <a:xfrm>
            <a:off x="6204325" y="3753575"/>
            <a:ext cx="2605500" cy="11685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200"/>
              <a:t>Adventure Works plans to target top customers, expand online, and reduce production costs.</a:t>
            </a:r>
            <a:endParaRPr sz="1200"/>
          </a:p>
          <a:p>
            <a:pPr indent="0" lvl="0" marL="0" rtl="0" algn="just">
              <a:spcBef>
                <a:spcPts val="1200"/>
              </a:spcBef>
              <a:spcAft>
                <a:spcPts val="1000"/>
              </a:spcAft>
              <a:buNone/>
            </a:pPr>
            <a:r>
              <a:t/>
            </a:r>
            <a:endParaRPr sz="1200"/>
          </a:p>
        </p:txBody>
      </p:sp>
      <p:sp>
        <p:nvSpPr>
          <p:cNvPr id="970" name="Google Shape;970;p108"/>
          <p:cNvSpPr txBox="1"/>
          <p:nvPr>
            <p:ph idx="13" type="subTitle"/>
          </p:nvPr>
        </p:nvSpPr>
        <p:spPr>
          <a:xfrm>
            <a:off x="6204329" y="1324475"/>
            <a:ext cx="26055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71" name="Google Shape;971;p108"/>
          <p:cNvSpPr txBox="1"/>
          <p:nvPr>
            <p:ph idx="14" type="body"/>
          </p:nvPr>
        </p:nvSpPr>
        <p:spPr>
          <a:xfrm>
            <a:off x="6204325" y="1847575"/>
            <a:ext cx="2605500" cy="1168500"/>
          </a:xfrm>
          <a:prstGeom prst="rect">
            <a:avLst/>
          </a:prstGeom>
        </p:spPr>
        <p:txBody>
          <a:bodyPr anchorCtr="0" anchor="ctr" bIns="91425" lIns="91425" spcFirstLastPara="1" rIns="91425" wrap="square" tIns="91425">
            <a:noAutofit/>
          </a:bodyPr>
          <a:lstStyle/>
          <a:p>
            <a:pPr indent="0" lvl="0" marL="0" marR="0" rtl="0" algn="just">
              <a:lnSpc>
                <a:spcPct val="110000"/>
              </a:lnSpc>
              <a:spcBef>
                <a:spcPts val="1000"/>
              </a:spcBef>
              <a:spcAft>
                <a:spcPts val="0"/>
              </a:spcAft>
              <a:buNone/>
            </a:pPr>
            <a:r>
              <a:rPr lang="en" sz="1200">
                <a:solidFill>
                  <a:srgbClr val="3C3D36"/>
                </a:solidFill>
              </a:rPr>
              <a:t>Manufactures and sells metal and composite bicycles to North American, European and Asian commercial markets</a:t>
            </a:r>
            <a:endParaRPr sz="1200">
              <a:solidFill>
                <a:srgbClr val="3C3D36"/>
              </a:solidFill>
            </a:endParaRPr>
          </a:p>
        </p:txBody>
      </p:sp>
      <p:sp>
        <p:nvSpPr>
          <p:cNvPr id="972" name="Google Shape;972;p108"/>
          <p:cNvSpPr txBox="1"/>
          <p:nvPr>
            <p:ph idx="15" type="subTitle"/>
          </p:nvPr>
        </p:nvSpPr>
        <p:spPr>
          <a:xfrm>
            <a:off x="3262804" y="1324475"/>
            <a:ext cx="2605500" cy="73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#1</a:t>
            </a:r>
            <a:endParaRPr/>
          </a:p>
        </p:txBody>
      </p:sp>
      <p:sp>
        <p:nvSpPr>
          <p:cNvPr id="973" name="Google Shape;973;p108"/>
          <p:cNvSpPr txBox="1"/>
          <p:nvPr>
            <p:ph idx="16" type="body"/>
          </p:nvPr>
        </p:nvSpPr>
        <p:spPr>
          <a:xfrm>
            <a:off x="3262800" y="1847575"/>
            <a:ext cx="2605500" cy="1168500"/>
          </a:xfrm>
          <a:prstGeom prst="rect">
            <a:avLst/>
          </a:prstGeom>
        </p:spPr>
        <p:txBody>
          <a:bodyPr anchorCtr="0" anchor="ctr" bIns="91425" lIns="91425" spcFirstLastPara="1" rIns="91425" wrap="square" tIns="91425">
            <a:noAutofit/>
          </a:bodyPr>
          <a:lstStyle/>
          <a:p>
            <a:pPr indent="0" lvl="0" marL="0" rtl="0" algn="just">
              <a:lnSpc>
                <a:spcPct val="110000"/>
              </a:lnSpc>
              <a:spcBef>
                <a:spcPts val="1000"/>
              </a:spcBef>
              <a:spcAft>
                <a:spcPts val="0"/>
              </a:spcAft>
              <a:buNone/>
            </a:pPr>
            <a:r>
              <a:rPr lang="en" sz="1200">
                <a:solidFill>
                  <a:srgbClr val="3C3D36"/>
                </a:solidFill>
              </a:rPr>
              <a:t>Multinational cycle manufacturing company.</a:t>
            </a:r>
            <a:endParaRPr sz="1200">
              <a:solidFill>
                <a:srgbClr val="3C3D36"/>
              </a:solidFill>
            </a:endParaRPr>
          </a:p>
          <a:p>
            <a:pPr indent="0" lvl="0" marL="0" rtl="0" algn="just">
              <a:spcBef>
                <a:spcPts val="0"/>
              </a:spcBef>
              <a:spcAft>
                <a:spcPts val="1000"/>
              </a:spcAft>
              <a:buNone/>
            </a:pPr>
            <a:r>
              <a:t/>
            </a:r>
            <a:endParaRPr>
              <a:solidFill>
                <a:srgbClr val="3C3D36"/>
              </a:solidFill>
            </a:endParaRPr>
          </a:p>
        </p:txBody>
      </p:sp>
      <p:cxnSp>
        <p:nvCxnSpPr>
          <p:cNvPr id="974" name="Google Shape;974;p108"/>
          <p:cNvCxnSpPr/>
          <p:nvPr/>
        </p:nvCxnSpPr>
        <p:spPr>
          <a:xfrm>
            <a:off x="1317750" y="1141150"/>
            <a:ext cx="6508500" cy="0"/>
          </a:xfrm>
          <a:prstGeom prst="straightConnector1">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09"/>
          <p:cNvPicPr preferRelativeResize="0"/>
          <p:nvPr>
            <p:ph idx="5" type="pic"/>
          </p:nvPr>
        </p:nvPicPr>
        <p:blipFill rotWithShape="1">
          <a:blip r:embed="rId3">
            <a:alphaModFix/>
          </a:blip>
          <a:srcRect b="0" l="11143" r="11150" t="0"/>
          <a:stretch/>
        </p:blipFill>
        <p:spPr>
          <a:xfrm>
            <a:off x="6714575" y="1486525"/>
            <a:ext cx="2298099" cy="3074276"/>
          </a:xfrm>
          <a:prstGeom prst="rect">
            <a:avLst/>
          </a:prstGeom>
        </p:spPr>
      </p:pic>
      <p:pic>
        <p:nvPicPr>
          <p:cNvPr id="980" name="Google Shape;980;p109"/>
          <p:cNvPicPr preferRelativeResize="0"/>
          <p:nvPr>
            <p:ph idx="6" type="pic"/>
          </p:nvPr>
        </p:nvPicPr>
        <p:blipFill rotWithShape="1">
          <a:blip r:embed="rId4">
            <a:alphaModFix/>
          </a:blip>
          <a:srcRect b="0" l="7498" r="7489" t="0"/>
          <a:stretch/>
        </p:blipFill>
        <p:spPr>
          <a:xfrm>
            <a:off x="243850" y="3343450"/>
            <a:ext cx="3150223" cy="1714502"/>
          </a:xfrm>
          <a:prstGeom prst="rect">
            <a:avLst/>
          </a:prstGeom>
        </p:spPr>
      </p:pic>
      <p:sp>
        <p:nvSpPr>
          <p:cNvPr id="981" name="Google Shape;981;p109"/>
          <p:cNvSpPr txBox="1"/>
          <p:nvPr>
            <p:ph type="title"/>
          </p:nvPr>
        </p:nvSpPr>
        <p:spPr>
          <a:xfrm>
            <a:off x="2949850" y="129925"/>
            <a:ext cx="2566500" cy="9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Goals</a:t>
            </a:r>
            <a:endParaRPr>
              <a:solidFill>
                <a:srgbClr val="000000"/>
              </a:solidFill>
            </a:endParaRPr>
          </a:p>
        </p:txBody>
      </p:sp>
      <p:sp>
        <p:nvSpPr>
          <p:cNvPr id="982" name="Google Shape;982;p109"/>
          <p:cNvSpPr txBox="1"/>
          <p:nvPr>
            <p:ph idx="1" type="body"/>
          </p:nvPr>
        </p:nvSpPr>
        <p:spPr>
          <a:xfrm>
            <a:off x="243850" y="677550"/>
            <a:ext cx="7098300" cy="2476500"/>
          </a:xfrm>
          <a:prstGeom prst="rect">
            <a:avLst/>
          </a:prstGeom>
        </p:spPr>
        <p:txBody>
          <a:bodyPr anchorCtr="0" anchor="ctr" bIns="0" lIns="0" spcFirstLastPara="1" rIns="0" wrap="square" tIns="91425">
            <a:noAutofit/>
          </a:bodyPr>
          <a:lstStyle/>
          <a:p>
            <a:pPr indent="-317500" lvl="0" marL="457200" rtl="0" algn="just">
              <a:lnSpc>
                <a:spcPct val="115000"/>
              </a:lnSpc>
              <a:spcBef>
                <a:spcPts val="0"/>
              </a:spcBef>
              <a:spcAft>
                <a:spcPts val="0"/>
              </a:spcAft>
              <a:buClr>
                <a:srgbClr val="000000"/>
              </a:buClr>
              <a:buSzPts val="1400"/>
              <a:buChar char="❏"/>
            </a:pPr>
            <a:r>
              <a:rPr lang="en">
                <a:solidFill>
                  <a:srgbClr val="000000"/>
                </a:solidFill>
              </a:rPr>
              <a:t>Leverage data-driven insights to optimize sales, customer behavior, and profitability.</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a:solidFill>
                  <a:srgbClr val="000000"/>
                </a:solidFill>
              </a:rPr>
              <a:t>Analyze sales patterns to identify growth opportunities.</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a:solidFill>
                  <a:srgbClr val="000000"/>
                </a:solidFill>
              </a:rPr>
              <a:t>Understand customer preferences for better decision-making.</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a:p>
            <a:pPr indent="-317500" lvl="0" marL="457200" rtl="0" algn="just">
              <a:lnSpc>
                <a:spcPct val="115000"/>
              </a:lnSpc>
              <a:spcBef>
                <a:spcPts val="0"/>
              </a:spcBef>
              <a:spcAft>
                <a:spcPts val="0"/>
              </a:spcAft>
              <a:buClr>
                <a:srgbClr val="000000"/>
              </a:buClr>
              <a:buSzPts val="1400"/>
              <a:buChar char="❏"/>
            </a:pPr>
            <a:r>
              <a:rPr lang="en">
                <a:solidFill>
                  <a:srgbClr val="000000"/>
                </a:solidFill>
              </a:rPr>
              <a:t>Deliver actionable insights to guide strategic business decisions.</a:t>
            </a:r>
            <a:endParaRPr>
              <a:solidFill>
                <a:srgbClr val="000000"/>
              </a:solidFill>
            </a:endParaRPr>
          </a:p>
        </p:txBody>
      </p:sp>
      <p:cxnSp>
        <p:nvCxnSpPr>
          <p:cNvPr id="983" name="Google Shape;983;p109"/>
          <p:cNvCxnSpPr/>
          <p:nvPr/>
        </p:nvCxnSpPr>
        <p:spPr>
          <a:xfrm flipH="1" rot="10800000">
            <a:off x="978850" y="827750"/>
            <a:ext cx="6006000" cy="3300"/>
          </a:xfrm>
          <a:prstGeom prst="straightConnector1">
            <a:avLst/>
          </a:prstGeom>
          <a:noFill/>
          <a:ln cap="flat" cmpd="sng" w="19050">
            <a:solidFill>
              <a:schemeClr val="accent2"/>
            </a:solidFill>
            <a:prstDash val="solid"/>
            <a:round/>
            <a:headEnd len="med" w="med" type="none"/>
            <a:tailEnd len="med" w="med" type="none"/>
          </a:ln>
        </p:spPr>
      </p:cxnSp>
      <p:pic>
        <p:nvPicPr>
          <p:cNvPr id="984" name="Google Shape;984;p109"/>
          <p:cNvPicPr preferRelativeResize="0"/>
          <p:nvPr/>
        </p:nvPicPr>
        <p:blipFill>
          <a:blip r:embed="rId5">
            <a:alphaModFix/>
          </a:blip>
          <a:stretch>
            <a:fillRect/>
          </a:stretch>
        </p:blipFill>
        <p:spPr>
          <a:xfrm>
            <a:off x="3916886" y="3358375"/>
            <a:ext cx="2522051" cy="1684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110"/>
          <p:cNvPicPr preferRelativeResize="0"/>
          <p:nvPr/>
        </p:nvPicPr>
        <p:blipFill>
          <a:blip r:embed="rId3">
            <a:alphaModFix/>
          </a:blip>
          <a:stretch>
            <a:fillRect/>
          </a:stretch>
        </p:blipFill>
        <p:spPr>
          <a:xfrm>
            <a:off x="0" y="0"/>
            <a:ext cx="9144003" cy="5143500"/>
          </a:xfrm>
          <a:prstGeom prst="rect">
            <a:avLst/>
          </a:prstGeom>
          <a:noFill/>
          <a:ln>
            <a:noFill/>
          </a:ln>
        </p:spPr>
      </p:pic>
      <p:sp>
        <p:nvSpPr>
          <p:cNvPr id="990" name="Google Shape;990;p110"/>
          <p:cNvSpPr txBox="1"/>
          <p:nvPr>
            <p:ph idx="2" type="title"/>
          </p:nvPr>
        </p:nvSpPr>
        <p:spPr>
          <a:xfrm>
            <a:off x="1299900" y="2263950"/>
            <a:ext cx="6544200" cy="615600"/>
          </a:xfrm>
          <a:prstGeom prst="rect">
            <a:avLst/>
          </a:prstGeom>
        </p:spPr>
        <p:txBody>
          <a:bodyPr anchorCtr="0" anchor="t" bIns="91425" lIns="91425" spcFirstLastPara="1" rIns="91425" wrap="square" tIns="91425">
            <a:spAutoFit/>
          </a:bodyPr>
          <a:lstStyle/>
          <a:p>
            <a:pPr indent="0" lvl="0" marL="0" rtl="0" algn="l">
              <a:lnSpc>
                <a:spcPct val="50000"/>
              </a:lnSpc>
              <a:spcBef>
                <a:spcPts val="0"/>
              </a:spcBef>
              <a:spcAft>
                <a:spcPts val="0"/>
              </a:spcAft>
              <a:buNone/>
            </a:pPr>
            <a:r>
              <a:rPr lang="en" sz="5600">
                <a:solidFill>
                  <a:srgbClr val="FFFF00"/>
                </a:solidFill>
              </a:rPr>
              <a:t>KPI’S AND INSIGHTS</a:t>
            </a:r>
            <a:endParaRPr sz="560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11"/>
          <p:cNvSpPr txBox="1"/>
          <p:nvPr>
            <p:ph idx="4294967295" type="body"/>
          </p:nvPr>
        </p:nvSpPr>
        <p:spPr>
          <a:xfrm>
            <a:off x="458900" y="450200"/>
            <a:ext cx="4113000" cy="4355400"/>
          </a:xfrm>
          <a:prstGeom prst="rect">
            <a:avLst/>
          </a:prstGeom>
        </p:spPr>
        <p:txBody>
          <a:bodyPr anchorCtr="0" anchor="t" bIns="91425" lIns="91425" spcFirstLastPara="1" rIns="91425" wrap="square" tIns="91425">
            <a:noAutofit/>
          </a:bodyPr>
          <a:lstStyle/>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Sales</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Profit</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Customers</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Cost</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Income</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Quantity</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Average Order Value</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Average Orders per Day</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Average Shipping Time</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Average Shipping Cost</a:t>
            </a:r>
            <a:endParaRPr sz="2200">
              <a:solidFill>
                <a:srgbClr val="000000"/>
              </a:solidFill>
            </a:endParaRPr>
          </a:p>
          <a:p>
            <a:pPr indent="-368300" lvl="0" marL="457200" rtl="0" algn="just">
              <a:lnSpc>
                <a:spcPct val="115000"/>
              </a:lnSpc>
              <a:spcBef>
                <a:spcPts val="0"/>
              </a:spcBef>
              <a:spcAft>
                <a:spcPts val="0"/>
              </a:spcAft>
              <a:buClr>
                <a:srgbClr val="000000"/>
              </a:buClr>
              <a:buSzPts val="2200"/>
              <a:buChar char="❏"/>
            </a:pPr>
            <a:r>
              <a:rPr lang="en" sz="2200">
                <a:solidFill>
                  <a:srgbClr val="000000"/>
                </a:solidFill>
              </a:rPr>
              <a:t>Profit Margin</a:t>
            </a:r>
            <a:endParaRPr sz="2200">
              <a:solidFill>
                <a:srgbClr val="000000"/>
              </a:solidFill>
            </a:endParaRPr>
          </a:p>
        </p:txBody>
      </p:sp>
      <p:pic>
        <p:nvPicPr>
          <p:cNvPr id="996" name="Google Shape;996;p111"/>
          <p:cNvPicPr preferRelativeResize="0"/>
          <p:nvPr/>
        </p:nvPicPr>
        <p:blipFill>
          <a:blip r:embed="rId3">
            <a:alphaModFix/>
          </a:blip>
          <a:stretch>
            <a:fillRect/>
          </a:stretch>
        </p:blipFill>
        <p:spPr>
          <a:xfrm>
            <a:off x="5352575" y="3573450"/>
            <a:ext cx="1377825" cy="1371600"/>
          </a:xfrm>
          <a:prstGeom prst="rect">
            <a:avLst/>
          </a:prstGeom>
          <a:noFill/>
          <a:ln>
            <a:noFill/>
          </a:ln>
        </p:spPr>
      </p:pic>
      <p:pic>
        <p:nvPicPr>
          <p:cNvPr id="997" name="Google Shape;997;p111"/>
          <p:cNvPicPr preferRelativeResize="0"/>
          <p:nvPr/>
        </p:nvPicPr>
        <p:blipFill>
          <a:blip r:embed="rId4">
            <a:alphaModFix/>
          </a:blip>
          <a:stretch>
            <a:fillRect/>
          </a:stretch>
        </p:blipFill>
        <p:spPr>
          <a:xfrm>
            <a:off x="7511075" y="3573438"/>
            <a:ext cx="1377825" cy="1202325"/>
          </a:xfrm>
          <a:prstGeom prst="rect">
            <a:avLst/>
          </a:prstGeom>
          <a:noFill/>
          <a:ln>
            <a:noFill/>
          </a:ln>
        </p:spPr>
      </p:pic>
      <p:pic>
        <p:nvPicPr>
          <p:cNvPr id="998" name="Google Shape;998;p111"/>
          <p:cNvPicPr preferRelativeResize="0"/>
          <p:nvPr/>
        </p:nvPicPr>
        <p:blipFill>
          <a:blip r:embed="rId5">
            <a:alphaModFix/>
          </a:blip>
          <a:stretch>
            <a:fillRect/>
          </a:stretch>
        </p:blipFill>
        <p:spPr>
          <a:xfrm>
            <a:off x="5302463" y="450200"/>
            <a:ext cx="1624600" cy="1635300"/>
          </a:xfrm>
          <a:prstGeom prst="rect">
            <a:avLst/>
          </a:prstGeom>
          <a:noFill/>
          <a:ln>
            <a:noFill/>
          </a:ln>
        </p:spPr>
      </p:pic>
      <p:pic>
        <p:nvPicPr>
          <p:cNvPr id="999" name="Google Shape;999;p111"/>
          <p:cNvPicPr preferRelativeResize="0"/>
          <p:nvPr/>
        </p:nvPicPr>
        <p:blipFill>
          <a:blip r:embed="rId6">
            <a:alphaModFix/>
          </a:blip>
          <a:stretch>
            <a:fillRect/>
          </a:stretch>
        </p:blipFill>
        <p:spPr>
          <a:xfrm>
            <a:off x="5873850" y="2075138"/>
            <a:ext cx="2240075" cy="1310150"/>
          </a:xfrm>
          <a:prstGeom prst="rect">
            <a:avLst/>
          </a:prstGeom>
          <a:noFill/>
          <a:ln>
            <a:noFill/>
          </a:ln>
        </p:spPr>
      </p:pic>
      <p:pic>
        <p:nvPicPr>
          <p:cNvPr id="1000" name="Google Shape;1000;p111"/>
          <p:cNvPicPr preferRelativeResize="0"/>
          <p:nvPr/>
        </p:nvPicPr>
        <p:blipFill>
          <a:blip r:embed="rId7">
            <a:alphaModFix/>
          </a:blip>
          <a:stretch>
            <a:fillRect/>
          </a:stretch>
        </p:blipFill>
        <p:spPr>
          <a:xfrm>
            <a:off x="7318600" y="648725"/>
            <a:ext cx="137782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2"/>
          <p:cNvSpPr txBox="1"/>
          <p:nvPr/>
        </p:nvSpPr>
        <p:spPr>
          <a:xfrm>
            <a:off x="355025" y="421325"/>
            <a:ext cx="8576100" cy="441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latin typeface="Spectral"/>
                <a:ea typeface="Spectral"/>
                <a:cs typeface="Spectral"/>
                <a:sym typeface="Spectral"/>
              </a:rPr>
              <a:t>Sales and Profitability: </a:t>
            </a:r>
            <a:endParaRPr b="1"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Total Sales and Profit KPIs will help Adventure Works understand the direct impact of their market expansion and sales strategies. Analyzing profit alongside total sales helps ensure that growth is not just top-line but also bottom-line growth.</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b="1" lang="en" sz="1200">
                <a:latin typeface="Spectral"/>
                <a:ea typeface="Spectral"/>
                <a:cs typeface="Spectral"/>
                <a:sym typeface="Spectral"/>
              </a:rPr>
              <a:t>Production and Cost Efficiency:</a:t>
            </a:r>
            <a:endParaRPr b="1"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KPIs like Total Production Cost and Profit Margin directly measure whether the company is achieving its goal of reducing production costs. A reduction in production costs while maintaining or increasing profit margins indicates successful cost management.</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b="1" lang="en" sz="1200">
                <a:latin typeface="Spectral"/>
                <a:ea typeface="Spectral"/>
                <a:cs typeface="Spectral"/>
                <a:sym typeface="Spectral"/>
              </a:rPr>
              <a:t>Customer Satisfaction and Logistics:</a:t>
            </a:r>
            <a:endParaRPr b="1"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Average Shipping Time and Average Shipping Cost provide insights into the logistics operations. Improving these metrics will enhance the customer experience, especially for online customers, and may lead to repeat purchases. Faster and cheaper shipping can be a competitive advantage in the market.</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p:txBody>
      </p:sp>
      <p:pic>
        <p:nvPicPr>
          <p:cNvPr id="1006" name="Google Shape;1006;p112"/>
          <p:cNvPicPr preferRelativeResize="0"/>
          <p:nvPr/>
        </p:nvPicPr>
        <p:blipFill>
          <a:blip r:embed="rId3">
            <a:alphaModFix/>
          </a:blip>
          <a:stretch>
            <a:fillRect/>
          </a:stretch>
        </p:blipFill>
        <p:spPr>
          <a:xfrm>
            <a:off x="3622563" y="3875275"/>
            <a:ext cx="2266225" cy="743400"/>
          </a:xfrm>
          <a:prstGeom prst="rect">
            <a:avLst/>
          </a:prstGeom>
          <a:noFill/>
          <a:ln>
            <a:noFill/>
          </a:ln>
        </p:spPr>
      </p:pic>
      <p:pic>
        <p:nvPicPr>
          <p:cNvPr id="1007" name="Google Shape;1007;p112"/>
          <p:cNvPicPr preferRelativeResize="0"/>
          <p:nvPr/>
        </p:nvPicPr>
        <p:blipFill rotWithShape="1">
          <a:blip r:embed="rId4">
            <a:alphaModFix/>
          </a:blip>
          <a:srcRect b="0" l="119" r="0" t="0"/>
          <a:stretch/>
        </p:blipFill>
        <p:spPr>
          <a:xfrm>
            <a:off x="772775" y="3875275"/>
            <a:ext cx="2170025" cy="743400"/>
          </a:xfrm>
          <a:prstGeom prst="rect">
            <a:avLst/>
          </a:prstGeom>
          <a:noFill/>
          <a:ln>
            <a:noFill/>
          </a:ln>
        </p:spPr>
      </p:pic>
      <p:pic>
        <p:nvPicPr>
          <p:cNvPr id="1008" name="Google Shape;1008;p112"/>
          <p:cNvPicPr preferRelativeResize="0"/>
          <p:nvPr/>
        </p:nvPicPr>
        <p:blipFill>
          <a:blip r:embed="rId5">
            <a:alphaModFix/>
          </a:blip>
          <a:stretch>
            <a:fillRect/>
          </a:stretch>
        </p:blipFill>
        <p:spPr>
          <a:xfrm>
            <a:off x="6568550" y="3875275"/>
            <a:ext cx="2009600" cy="74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3"/>
          <p:cNvSpPr txBox="1"/>
          <p:nvPr/>
        </p:nvSpPr>
        <p:spPr>
          <a:xfrm>
            <a:off x="494025" y="421325"/>
            <a:ext cx="8533200" cy="4416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b="1" lang="en" sz="1200">
                <a:latin typeface="Spectral"/>
                <a:ea typeface="Spectral"/>
                <a:cs typeface="Spectral"/>
                <a:sym typeface="Spectral"/>
              </a:rPr>
              <a:t>Sales Growth and Market Reach:</a:t>
            </a:r>
            <a:endParaRPr b="1"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KPIs like Average Orders per Day and Total Number of Customers help evaluate the success of the market expansion efforts. A higher number of daily orders and a growing customer base reflect the positive impact of the e-commerce strategy and targeting the best customers.</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b="1" lang="en" sz="1200">
                <a:latin typeface="Spectral"/>
                <a:ea typeface="Spectral"/>
                <a:cs typeface="Spectral"/>
                <a:sym typeface="Spectral"/>
              </a:rPr>
              <a:t>Track Sales Performance: </a:t>
            </a:r>
            <a:endParaRPr b="1"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KPIs like Total Number of Orders and Sales Growth provide clear insights into the success of the market expansion and customer targeting strategies. More orders and consistent sales growth show that the company’s efforts are driving demand</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a:p>
            <a:pPr indent="0" lvl="0" marL="0" rtl="0" algn="just">
              <a:spcBef>
                <a:spcPts val="0"/>
              </a:spcBef>
              <a:spcAft>
                <a:spcPts val="0"/>
              </a:spcAft>
              <a:buNone/>
            </a:pPr>
            <a:r>
              <a:rPr lang="en" sz="1200">
                <a:latin typeface="Spectral"/>
                <a:ea typeface="Spectral"/>
                <a:cs typeface="Spectral"/>
                <a:sym typeface="Spectral"/>
              </a:rPr>
              <a:t>By regularly tracking and analyzing these KPIs, Adventure Works Cycles can optimize their production, shipping, and sales strategies to ensure they are meeting their business goals, reducing costs, and enhancing the customer experience. This will lead to more informed decisions and a clearer path toward broader market share and increased profitability.</a:t>
            </a:r>
            <a:endParaRPr sz="1200">
              <a:latin typeface="Spectral"/>
              <a:ea typeface="Spectral"/>
              <a:cs typeface="Spectral"/>
              <a:sym typeface="Spectral"/>
            </a:endParaRPr>
          </a:p>
          <a:p>
            <a:pPr indent="0" lvl="0" marL="0" rtl="0" algn="just">
              <a:spcBef>
                <a:spcPts val="0"/>
              </a:spcBef>
              <a:spcAft>
                <a:spcPts val="0"/>
              </a:spcAft>
              <a:buNone/>
            </a:pPr>
            <a:r>
              <a:t/>
            </a:r>
            <a:endParaRPr sz="1200">
              <a:latin typeface="Spectral"/>
              <a:ea typeface="Spectral"/>
              <a:cs typeface="Spectral"/>
              <a:sym typeface="Spectral"/>
            </a:endParaRPr>
          </a:p>
        </p:txBody>
      </p:sp>
      <p:pic>
        <p:nvPicPr>
          <p:cNvPr id="1014" name="Google Shape;1014;p113"/>
          <p:cNvPicPr preferRelativeResize="0"/>
          <p:nvPr/>
        </p:nvPicPr>
        <p:blipFill rotWithShape="1">
          <a:blip r:embed="rId3">
            <a:alphaModFix/>
          </a:blip>
          <a:srcRect b="23957" l="18350" r="18261" t="23905"/>
          <a:stretch/>
        </p:blipFill>
        <p:spPr>
          <a:xfrm>
            <a:off x="622325" y="3956675"/>
            <a:ext cx="2138676" cy="923750"/>
          </a:xfrm>
          <a:prstGeom prst="rect">
            <a:avLst/>
          </a:prstGeom>
          <a:noFill/>
          <a:ln>
            <a:noFill/>
          </a:ln>
        </p:spPr>
      </p:pic>
      <p:pic>
        <p:nvPicPr>
          <p:cNvPr id="1015" name="Google Shape;1015;p113"/>
          <p:cNvPicPr preferRelativeResize="0"/>
          <p:nvPr/>
        </p:nvPicPr>
        <p:blipFill>
          <a:blip r:embed="rId4">
            <a:alphaModFix/>
          </a:blip>
          <a:stretch>
            <a:fillRect/>
          </a:stretch>
        </p:blipFill>
        <p:spPr>
          <a:xfrm>
            <a:off x="3691300" y="3928300"/>
            <a:ext cx="2138675" cy="923750"/>
          </a:xfrm>
          <a:prstGeom prst="rect">
            <a:avLst/>
          </a:prstGeom>
          <a:noFill/>
          <a:ln>
            <a:noFill/>
          </a:ln>
        </p:spPr>
      </p:pic>
      <p:pic>
        <p:nvPicPr>
          <p:cNvPr id="1016" name="Google Shape;1016;p113"/>
          <p:cNvPicPr preferRelativeResize="0"/>
          <p:nvPr/>
        </p:nvPicPr>
        <p:blipFill rotWithShape="1">
          <a:blip r:embed="rId5">
            <a:alphaModFix/>
          </a:blip>
          <a:srcRect b="24861" l="17223" r="17013" t="24608"/>
          <a:stretch/>
        </p:blipFill>
        <p:spPr>
          <a:xfrm>
            <a:off x="6760275" y="3956675"/>
            <a:ext cx="2138676" cy="895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